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596" r:id="rId2"/>
    <p:sldId id="261" r:id="rId3"/>
    <p:sldId id="723" r:id="rId4"/>
    <p:sldId id="726" r:id="rId5"/>
    <p:sldId id="724" r:id="rId6"/>
    <p:sldId id="672" r:id="rId7"/>
    <p:sldId id="670" r:id="rId8"/>
    <p:sldId id="673" r:id="rId9"/>
    <p:sldId id="676" r:id="rId10"/>
    <p:sldId id="719" r:id="rId11"/>
    <p:sldId id="505" r:id="rId12"/>
    <p:sldId id="704" r:id="rId13"/>
    <p:sldId id="481" r:id="rId14"/>
    <p:sldId id="706" r:id="rId15"/>
    <p:sldId id="496" r:id="rId16"/>
    <p:sldId id="707" r:id="rId17"/>
    <p:sldId id="709" r:id="rId18"/>
    <p:sldId id="710" r:id="rId19"/>
    <p:sldId id="661" r:id="rId20"/>
    <p:sldId id="705" r:id="rId21"/>
    <p:sldId id="501" r:id="rId22"/>
    <p:sldId id="502" r:id="rId23"/>
    <p:sldId id="519" r:id="rId24"/>
    <p:sldId id="507" r:id="rId25"/>
    <p:sldId id="711" r:id="rId26"/>
    <p:sldId id="511" r:id="rId27"/>
    <p:sldId id="679" r:id="rId28"/>
    <p:sldId id="516" r:id="rId29"/>
    <p:sldId id="517" r:id="rId30"/>
    <p:sldId id="713" r:id="rId31"/>
    <p:sldId id="714" r:id="rId32"/>
    <p:sldId id="686" r:id="rId33"/>
    <p:sldId id="518" r:id="rId34"/>
    <p:sldId id="526" r:id="rId35"/>
    <p:sldId id="527" r:id="rId36"/>
    <p:sldId id="529" r:id="rId37"/>
    <p:sldId id="684" r:id="rId38"/>
    <p:sldId id="685" r:id="rId39"/>
    <p:sldId id="538" r:id="rId40"/>
    <p:sldId id="539" r:id="rId41"/>
    <p:sldId id="541" r:id="rId42"/>
    <p:sldId id="682" r:id="rId43"/>
    <p:sldId id="542" r:id="rId44"/>
    <p:sldId id="545" r:id="rId45"/>
    <p:sldId id="543" r:id="rId46"/>
    <p:sldId id="544" r:id="rId47"/>
    <p:sldId id="546" r:id="rId48"/>
    <p:sldId id="688" r:id="rId49"/>
    <p:sldId id="559" r:id="rId50"/>
    <p:sldId id="566" r:id="rId51"/>
    <p:sldId id="575" r:id="rId52"/>
    <p:sldId id="583" r:id="rId53"/>
    <p:sldId id="715" r:id="rId54"/>
    <p:sldId id="717" r:id="rId55"/>
    <p:sldId id="718" r:id="rId56"/>
    <p:sldId id="691" r:id="rId57"/>
    <p:sldId id="720" r:id="rId58"/>
    <p:sldId id="697" r:id="rId59"/>
    <p:sldId id="699" r:id="rId60"/>
    <p:sldId id="976" r:id="rId61"/>
    <p:sldId id="721" r:id="rId62"/>
    <p:sldId id="702" r:id="rId63"/>
    <p:sldId id="271" r:id="rId64"/>
    <p:sldId id="722" r:id="rId65"/>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0730"/>
    <a:srgbClr val="2073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0660" autoAdjust="0"/>
  </p:normalViewPr>
  <p:slideViewPr>
    <p:cSldViewPr snapToGrid="0" snapToObjects="1">
      <p:cViewPr varScale="1">
        <p:scale>
          <a:sx n="61" d="100"/>
          <a:sy n="61" d="100"/>
        </p:scale>
        <p:origin x="1456" y="56"/>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7DB7357-6168-4348-9AA6-14144ED5A20B}" type="doc">
      <dgm:prSet loTypeId="urn:microsoft.com/office/officeart/2005/8/layout/pyramid2#1" loCatId="pyramid" qsTypeId="urn:microsoft.com/office/officeart/2005/8/quickstyle/simple1#3" qsCatId="simple" csTypeId="urn:microsoft.com/office/officeart/2005/8/colors/accent1_2#3" csCatId="accent1" phldr="1"/>
      <dgm:spPr/>
    </dgm:pt>
    <dgm:pt modelId="{0D5CC342-E700-4F12-88D9-3609A44E4D8F}">
      <dgm:prSet phldrT="[文本]" phldr="0" custT="1"/>
      <dgm:spPr/>
      <dgm:t>
        <a:bodyPr vert="horz" wrap="square"/>
        <a:lstStyle/>
        <a:p>
          <a:pPr>
            <a:lnSpc>
              <a:spcPct val="100000"/>
            </a:lnSpc>
            <a:spcBef>
              <a:spcPct val="0"/>
            </a:spcBef>
            <a:spcAft>
              <a:spcPct val="35000"/>
            </a:spcAft>
          </a:pPr>
          <a:r>
            <a:rPr lang="zh-CN" altLang="en-US" sz="2800">
              <a:solidFill>
                <a:srgbClr val="FF0000"/>
              </a:solidFill>
            </a:rPr>
            <a:t>来访交流</a:t>
          </a:r>
        </a:p>
      </dgm:t>
    </dgm:pt>
    <dgm:pt modelId="{603EB85E-5429-437F-AED4-8963E51BDC3F}" type="parTrans" cxnId="{447B0A44-6DA0-4EAC-926B-B8ACE1FBE616}">
      <dgm:prSet/>
      <dgm:spPr/>
      <dgm:t>
        <a:bodyPr/>
        <a:lstStyle/>
        <a:p>
          <a:endParaRPr lang="zh-CN" altLang="en-US"/>
        </a:p>
      </dgm:t>
    </dgm:pt>
    <dgm:pt modelId="{8AD87326-AD3E-4413-B5A8-34F28727CF9D}" type="sibTrans" cxnId="{447B0A44-6DA0-4EAC-926B-B8ACE1FBE616}">
      <dgm:prSet/>
      <dgm:spPr/>
      <dgm:t>
        <a:bodyPr/>
        <a:lstStyle/>
        <a:p>
          <a:endParaRPr lang="zh-CN" altLang="en-US"/>
        </a:p>
      </dgm:t>
    </dgm:pt>
    <dgm:pt modelId="{964857A0-EE3B-4FB6-B68F-99FDA9EA0BF8}">
      <dgm:prSet phldrT="[文本]" phldr="0" custT="1"/>
      <dgm:spPr/>
      <dgm:t>
        <a:bodyPr vert="horz" wrap="square"/>
        <a:lstStyle/>
        <a:p>
          <a:pPr>
            <a:lnSpc>
              <a:spcPct val="100000"/>
            </a:lnSpc>
            <a:spcBef>
              <a:spcPct val="0"/>
            </a:spcBef>
            <a:spcAft>
              <a:spcPct val="35000"/>
            </a:spcAft>
          </a:pPr>
          <a:r>
            <a:rPr lang="zh-CN" altLang="en-US" sz="2800"/>
            <a:t>出访交流</a:t>
          </a:r>
        </a:p>
      </dgm:t>
    </dgm:pt>
    <dgm:pt modelId="{AF096738-3511-4A94-AD57-45EB6703E7EE}" type="parTrans" cxnId="{ABF6B47B-B3C9-48DF-9070-3F3130174EDE}">
      <dgm:prSet/>
      <dgm:spPr/>
      <dgm:t>
        <a:bodyPr/>
        <a:lstStyle/>
        <a:p>
          <a:endParaRPr lang="zh-CN" altLang="en-US"/>
        </a:p>
      </dgm:t>
    </dgm:pt>
    <dgm:pt modelId="{F0FED80C-473D-4EE5-B294-335782A56FB8}" type="sibTrans" cxnId="{ABF6B47B-B3C9-48DF-9070-3F3130174EDE}">
      <dgm:prSet/>
      <dgm:spPr/>
      <dgm:t>
        <a:bodyPr/>
        <a:lstStyle/>
        <a:p>
          <a:endParaRPr lang="zh-CN" altLang="en-US"/>
        </a:p>
      </dgm:t>
    </dgm:pt>
    <dgm:pt modelId="{616917E7-A19B-468E-B568-EA7FEDDE3889}">
      <dgm:prSet phldrT="[文本]" phldr="0" custT="1"/>
      <dgm:spPr/>
      <dgm:t>
        <a:bodyPr vert="horz" wrap="square"/>
        <a:lstStyle/>
        <a:p>
          <a:pPr>
            <a:lnSpc>
              <a:spcPct val="100000"/>
            </a:lnSpc>
            <a:spcBef>
              <a:spcPct val="0"/>
            </a:spcBef>
            <a:spcAft>
              <a:spcPct val="35000"/>
            </a:spcAft>
          </a:pPr>
          <a:r>
            <a:rPr lang="zh-CN" altLang="en-US" sz="2800"/>
            <a:t>护照签证</a:t>
          </a:r>
        </a:p>
      </dgm:t>
    </dgm:pt>
    <dgm:pt modelId="{D4D12987-1F64-4393-9F88-42463D324266}" type="parTrans" cxnId="{662EAB25-E731-4DB4-8C79-E18995EC569F}">
      <dgm:prSet/>
      <dgm:spPr/>
      <dgm:t>
        <a:bodyPr/>
        <a:lstStyle/>
        <a:p>
          <a:endParaRPr lang="zh-CN" altLang="en-US"/>
        </a:p>
      </dgm:t>
    </dgm:pt>
    <dgm:pt modelId="{C05F2118-4932-4EDF-8473-967897C57045}" type="sibTrans" cxnId="{662EAB25-E731-4DB4-8C79-E18995EC569F}">
      <dgm:prSet/>
      <dgm:spPr/>
      <dgm:t>
        <a:bodyPr/>
        <a:lstStyle/>
        <a:p>
          <a:endParaRPr lang="zh-CN" altLang="en-US"/>
        </a:p>
      </dgm:t>
    </dgm:pt>
    <dgm:pt modelId="{D6A5ABAC-0C71-47B3-B74C-968089E2F404}">
      <dgm:prSet phldr="0" custT="1"/>
      <dgm:spPr/>
      <dgm:t>
        <a:bodyPr vert="horz" wrap="square"/>
        <a:lstStyle/>
        <a:p>
          <a:pPr>
            <a:lnSpc>
              <a:spcPct val="100000"/>
            </a:lnSpc>
            <a:spcBef>
              <a:spcPct val="0"/>
            </a:spcBef>
            <a:spcAft>
              <a:spcPct val="35000"/>
            </a:spcAft>
          </a:pPr>
          <a:r>
            <a:rPr lang="zh-CN" altLang="en-US" sz="2800" dirty="0"/>
            <a:t>信息服务</a:t>
          </a:r>
          <a:endParaRPr lang="zh-CN" sz="2800" dirty="0"/>
        </a:p>
      </dgm:t>
    </dgm:pt>
    <dgm:pt modelId="{ECF106B2-8593-4AE9-9944-EE67354C3A18}" type="parTrans" cxnId="{A3E77A20-2AE8-4477-B955-75F5173841A8}">
      <dgm:prSet/>
      <dgm:spPr/>
      <dgm:t>
        <a:bodyPr/>
        <a:lstStyle/>
        <a:p>
          <a:endParaRPr lang="zh-CN" altLang="en-US"/>
        </a:p>
      </dgm:t>
    </dgm:pt>
    <dgm:pt modelId="{1BEFD47F-F25A-4A9A-B9FC-3BC1BC062EEF}" type="sibTrans" cxnId="{A3E77A20-2AE8-4477-B955-75F5173841A8}">
      <dgm:prSet/>
      <dgm:spPr/>
      <dgm:t>
        <a:bodyPr/>
        <a:lstStyle/>
        <a:p>
          <a:endParaRPr lang="zh-CN" altLang="en-US"/>
        </a:p>
      </dgm:t>
    </dgm:pt>
    <dgm:pt modelId="{D0C460E9-19F5-4159-9AEF-E1B797A7262B}" type="pres">
      <dgm:prSet presAssocID="{F7DB7357-6168-4348-9AA6-14144ED5A20B}" presName="compositeShape" presStyleCnt="0">
        <dgm:presLayoutVars>
          <dgm:dir/>
          <dgm:resizeHandles/>
        </dgm:presLayoutVars>
      </dgm:prSet>
      <dgm:spPr/>
    </dgm:pt>
    <dgm:pt modelId="{6F2447E4-83EA-413B-A65B-5349BB409B13}" type="pres">
      <dgm:prSet presAssocID="{F7DB7357-6168-4348-9AA6-14144ED5A20B}" presName="pyramid" presStyleLbl="node1" presStyleIdx="0" presStyleCnt="1"/>
      <dgm:spPr/>
    </dgm:pt>
    <dgm:pt modelId="{B5765EC1-DEEA-429B-8906-3852E3DECAE9}" type="pres">
      <dgm:prSet presAssocID="{F7DB7357-6168-4348-9AA6-14144ED5A20B}" presName="theList" presStyleCnt="0"/>
      <dgm:spPr/>
    </dgm:pt>
    <dgm:pt modelId="{B3540AFB-F078-4904-A74C-8438A955DD66}" type="pres">
      <dgm:prSet presAssocID="{0D5CC342-E700-4F12-88D9-3609A44E4D8F}" presName="aNode" presStyleLbl="fgAcc1" presStyleIdx="0" presStyleCnt="4">
        <dgm:presLayoutVars>
          <dgm:bulletEnabled val="1"/>
        </dgm:presLayoutVars>
      </dgm:prSet>
      <dgm:spPr/>
    </dgm:pt>
    <dgm:pt modelId="{98D91EF3-25E7-410F-A42A-162DF452BD65}" type="pres">
      <dgm:prSet presAssocID="{0D5CC342-E700-4F12-88D9-3609A44E4D8F}" presName="aSpace" presStyleCnt="0"/>
      <dgm:spPr/>
    </dgm:pt>
    <dgm:pt modelId="{498138EA-C963-4850-8045-CDC976043C77}" type="pres">
      <dgm:prSet presAssocID="{964857A0-EE3B-4FB6-B68F-99FDA9EA0BF8}" presName="aNode" presStyleLbl="fgAcc1" presStyleIdx="1" presStyleCnt="4">
        <dgm:presLayoutVars>
          <dgm:bulletEnabled val="1"/>
        </dgm:presLayoutVars>
      </dgm:prSet>
      <dgm:spPr/>
    </dgm:pt>
    <dgm:pt modelId="{9C2EE1BB-982C-4B23-9114-E2CF46CA718D}" type="pres">
      <dgm:prSet presAssocID="{964857A0-EE3B-4FB6-B68F-99FDA9EA0BF8}" presName="aSpace" presStyleCnt="0"/>
      <dgm:spPr/>
    </dgm:pt>
    <dgm:pt modelId="{FAEF4662-DA73-4491-A6C9-6C7A850FFB5F}" type="pres">
      <dgm:prSet presAssocID="{616917E7-A19B-468E-B568-EA7FEDDE3889}" presName="aNode" presStyleLbl="fgAcc1" presStyleIdx="2" presStyleCnt="4">
        <dgm:presLayoutVars>
          <dgm:bulletEnabled val="1"/>
        </dgm:presLayoutVars>
      </dgm:prSet>
      <dgm:spPr/>
    </dgm:pt>
    <dgm:pt modelId="{D1A2CD23-48D9-4591-B463-66F193FE07C2}" type="pres">
      <dgm:prSet presAssocID="{616917E7-A19B-468E-B568-EA7FEDDE3889}" presName="aSpace" presStyleCnt="0"/>
      <dgm:spPr/>
    </dgm:pt>
    <dgm:pt modelId="{2D547189-0608-4EA0-BD33-34DFFD8282CA}" type="pres">
      <dgm:prSet presAssocID="{D6A5ABAC-0C71-47B3-B74C-968089E2F404}" presName="aNode" presStyleLbl="fgAcc1" presStyleIdx="3" presStyleCnt="4">
        <dgm:presLayoutVars>
          <dgm:bulletEnabled val="1"/>
        </dgm:presLayoutVars>
      </dgm:prSet>
      <dgm:spPr/>
    </dgm:pt>
    <dgm:pt modelId="{9AFEF506-F17E-4C39-BB29-CD1D6890E4EF}" type="pres">
      <dgm:prSet presAssocID="{D6A5ABAC-0C71-47B3-B74C-968089E2F404}" presName="aSpace" presStyleCnt="0"/>
      <dgm:spPr/>
    </dgm:pt>
  </dgm:ptLst>
  <dgm:cxnLst>
    <dgm:cxn modelId="{A3E77A20-2AE8-4477-B955-75F5173841A8}" srcId="{F7DB7357-6168-4348-9AA6-14144ED5A20B}" destId="{D6A5ABAC-0C71-47B3-B74C-968089E2F404}" srcOrd="3" destOrd="0" parTransId="{ECF106B2-8593-4AE9-9944-EE67354C3A18}" sibTransId="{1BEFD47F-F25A-4A9A-B9FC-3BC1BC062EEF}"/>
    <dgm:cxn modelId="{662EAB25-E731-4DB4-8C79-E18995EC569F}" srcId="{F7DB7357-6168-4348-9AA6-14144ED5A20B}" destId="{616917E7-A19B-468E-B568-EA7FEDDE3889}" srcOrd="2" destOrd="0" parTransId="{D4D12987-1F64-4393-9F88-42463D324266}" sibTransId="{C05F2118-4932-4EDF-8473-967897C57045}"/>
    <dgm:cxn modelId="{5BF2C427-4C2F-47B2-92A5-CBF276EC9626}" type="presOf" srcId="{964857A0-EE3B-4FB6-B68F-99FDA9EA0BF8}" destId="{498138EA-C963-4850-8045-CDC976043C77}" srcOrd="0" destOrd="0" presId="urn:microsoft.com/office/officeart/2005/8/layout/pyramid2#1"/>
    <dgm:cxn modelId="{447B0A44-6DA0-4EAC-926B-B8ACE1FBE616}" srcId="{F7DB7357-6168-4348-9AA6-14144ED5A20B}" destId="{0D5CC342-E700-4F12-88D9-3609A44E4D8F}" srcOrd="0" destOrd="0" parTransId="{603EB85E-5429-437F-AED4-8963E51BDC3F}" sibTransId="{8AD87326-AD3E-4413-B5A8-34F28727CF9D}"/>
    <dgm:cxn modelId="{6EA1F648-4F09-4DFB-ADE6-CCAC625FEDD1}" type="presOf" srcId="{0D5CC342-E700-4F12-88D9-3609A44E4D8F}" destId="{B3540AFB-F078-4904-A74C-8438A955DD66}" srcOrd="0" destOrd="0" presId="urn:microsoft.com/office/officeart/2005/8/layout/pyramid2#1"/>
    <dgm:cxn modelId="{ABF6B47B-B3C9-48DF-9070-3F3130174EDE}" srcId="{F7DB7357-6168-4348-9AA6-14144ED5A20B}" destId="{964857A0-EE3B-4FB6-B68F-99FDA9EA0BF8}" srcOrd="1" destOrd="0" parTransId="{AF096738-3511-4A94-AD57-45EB6703E7EE}" sibTransId="{F0FED80C-473D-4EE5-B294-335782A56FB8}"/>
    <dgm:cxn modelId="{12A8167D-70A0-4833-89FF-82D5ED041E56}" type="presOf" srcId="{616917E7-A19B-468E-B568-EA7FEDDE3889}" destId="{FAEF4662-DA73-4491-A6C9-6C7A850FFB5F}" srcOrd="0" destOrd="0" presId="urn:microsoft.com/office/officeart/2005/8/layout/pyramid2#1"/>
    <dgm:cxn modelId="{201728E4-C1C2-427B-AF56-629780B965C7}" type="presOf" srcId="{F7DB7357-6168-4348-9AA6-14144ED5A20B}" destId="{D0C460E9-19F5-4159-9AEF-E1B797A7262B}" srcOrd="0" destOrd="0" presId="urn:microsoft.com/office/officeart/2005/8/layout/pyramid2#1"/>
    <dgm:cxn modelId="{25CC55E4-08E5-43C3-A8BE-632DCF4D68AF}" type="presOf" srcId="{D6A5ABAC-0C71-47B3-B74C-968089E2F404}" destId="{2D547189-0608-4EA0-BD33-34DFFD8282CA}" srcOrd="0" destOrd="0" presId="urn:microsoft.com/office/officeart/2005/8/layout/pyramid2#1"/>
    <dgm:cxn modelId="{7907698F-1FA7-467C-858E-6D41EA5C3A01}" type="presParOf" srcId="{D0C460E9-19F5-4159-9AEF-E1B797A7262B}" destId="{6F2447E4-83EA-413B-A65B-5349BB409B13}" srcOrd="0" destOrd="0" presId="urn:microsoft.com/office/officeart/2005/8/layout/pyramid2#1"/>
    <dgm:cxn modelId="{9D7420E6-7243-4939-9CA5-3DAF04F3D8FD}" type="presParOf" srcId="{D0C460E9-19F5-4159-9AEF-E1B797A7262B}" destId="{B5765EC1-DEEA-429B-8906-3852E3DECAE9}" srcOrd="1" destOrd="0" presId="urn:microsoft.com/office/officeart/2005/8/layout/pyramid2#1"/>
    <dgm:cxn modelId="{0D56414F-0F15-4362-BA53-F754D9A0A3A5}" type="presParOf" srcId="{B5765EC1-DEEA-429B-8906-3852E3DECAE9}" destId="{B3540AFB-F078-4904-A74C-8438A955DD66}" srcOrd="0" destOrd="0" presId="urn:microsoft.com/office/officeart/2005/8/layout/pyramid2#1"/>
    <dgm:cxn modelId="{569308E3-25CF-4A93-A155-2495EED172A6}" type="presParOf" srcId="{B5765EC1-DEEA-429B-8906-3852E3DECAE9}" destId="{98D91EF3-25E7-410F-A42A-162DF452BD65}" srcOrd="1" destOrd="0" presId="urn:microsoft.com/office/officeart/2005/8/layout/pyramid2#1"/>
    <dgm:cxn modelId="{3E1F0664-F2A3-4D9F-9B4C-34D9C38DD81A}" type="presParOf" srcId="{B5765EC1-DEEA-429B-8906-3852E3DECAE9}" destId="{498138EA-C963-4850-8045-CDC976043C77}" srcOrd="2" destOrd="0" presId="urn:microsoft.com/office/officeart/2005/8/layout/pyramid2#1"/>
    <dgm:cxn modelId="{FFFDC40D-E581-41BE-97F7-4EF9A62DE4DE}" type="presParOf" srcId="{B5765EC1-DEEA-429B-8906-3852E3DECAE9}" destId="{9C2EE1BB-982C-4B23-9114-E2CF46CA718D}" srcOrd="3" destOrd="0" presId="urn:microsoft.com/office/officeart/2005/8/layout/pyramid2#1"/>
    <dgm:cxn modelId="{C6EC2F02-8A92-45D9-8151-39D2E9BBC677}" type="presParOf" srcId="{B5765EC1-DEEA-429B-8906-3852E3DECAE9}" destId="{FAEF4662-DA73-4491-A6C9-6C7A850FFB5F}" srcOrd="4" destOrd="0" presId="urn:microsoft.com/office/officeart/2005/8/layout/pyramid2#1"/>
    <dgm:cxn modelId="{8CC5AB5C-6899-45E6-9C35-0C3F9B0C8EE7}" type="presParOf" srcId="{B5765EC1-DEEA-429B-8906-3852E3DECAE9}" destId="{D1A2CD23-48D9-4591-B463-66F193FE07C2}" srcOrd="5" destOrd="0" presId="urn:microsoft.com/office/officeart/2005/8/layout/pyramid2#1"/>
    <dgm:cxn modelId="{CE4E6F1D-DFCE-4AE0-A827-EC09E38251B9}" type="presParOf" srcId="{B5765EC1-DEEA-429B-8906-3852E3DECAE9}" destId="{2D547189-0608-4EA0-BD33-34DFFD8282CA}" srcOrd="6" destOrd="0" presId="urn:microsoft.com/office/officeart/2005/8/layout/pyramid2#1"/>
    <dgm:cxn modelId="{0169DD92-E2DD-4B3D-A0D8-998145713C41}" type="presParOf" srcId="{B5765EC1-DEEA-429B-8906-3852E3DECAE9}" destId="{9AFEF506-F17E-4C39-BB29-CD1D6890E4EF}" srcOrd="7" destOrd="0" presId="urn:microsoft.com/office/officeart/2005/8/layout/pyramid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DB7357-6168-4348-9AA6-14144ED5A20B}" type="doc">
      <dgm:prSet loTypeId="urn:microsoft.com/office/officeart/2005/8/layout/pyramid2#2" loCatId="pyramid" qsTypeId="urn:microsoft.com/office/officeart/2005/8/quickstyle/simple1#4" qsCatId="simple" csTypeId="urn:microsoft.com/office/officeart/2005/8/colors/accent1_2#4" csCatId="accent1" phldr="1"/>
      <dgm:spPr/>
    </dgm:pt>
    <dgm:pt modelId="{0D5CC342-E700-4F12-88D9-3609A44E4D8F}">
      <dgm:prSet phldrT="[文本]" phldr="0" custT="1"/>
      <dgm:spPr/>
      <dgm:t>
        <a:bodyPr vert="horz" wrap="square"/>
        <a:lstStyle/>
        <a:p>
          <a:pPr>
            <a:lnSpc>
              <a:spcPct val="100000"/>
            </a:lnSpc>
            <a:spcBef>
              <a:spcPct val="0"/>
            </a:spcBef>
            <a:spcAft>
              <a:spcPct val="35000"/>
            </a:spcAft>
          </a:pPr>
          <a:r>
            <a:rPr lang="zh-CN" altLang="en-US" sz="2800">
              <a:solidFill>
                <a:schemeClr val="tx1"/>
              </a:solidFill>
            </a:rPr>
            <a:t>来访交流</a:t>
          </a:r>
        </a:p>
      </dgm:t>
    </dgm:pt>
    <dgm:pt modelId="{603EB85E-5429-437F-AED4-8963E51BDC3F}" type="parTrans" cxnId="{07470D07-E765-40D5-8862-46D07842AE27}">
      <dgm:prSet/>
      <dgm:spPr/>
      <dgm:t>
        <a:bodyPr/>
        <a:lstStyle/>
        <a:p>
          <a:endParaRPr lang="zh-CN" altLang="en-US"/>
        </a:p>
      </dgm:t>
    </dgm:pt>
    <dgm:pt modelId="{8AD87326-AD3E-4413-B5A8-34F28727CF9D}" type="sibTrans" cxnId="{07470D07-E765-40D5-8862-46D07842AE27}">
      <dgm:prSet/>
      <dgm:spPr/>
      <dgm:t>
        <a:bodyPr/>
        <a:lstStyle/>
        <a:p>
          <a:endParaRPr lang="zh-CN" altLang="en-US"/>
        </a:p>
      </dgm:t>
    </dgm:pt>
    <dgm:pt modelId="{964857A0-EE3B-4FB6-B68F-99FDA9EA0BF8}">
      <dgm:prSet phldrT="[文本]" phldr="0" custT="1"/>
      <dgm:spPr/>
      <dgm:t>
        <a:bodyPr vert="horz" wrap="square"/>
        <a:lstStyle/>
        <a:p>
          <a:pPr>
            <a:lnSpc>
              <a:spcPct val="100000"/>
            </a:lnSpc>
            <a:spcBef>
              <a:spcPct val="0"/>
            </a:spcBef>
            <a:spcAft>
              <a:spcPct val="35000"/>
            </a:spcAft>
          </a:pPr>
          <a:r>
            <a:rPr lang="zh-CN" altLang="en-US" sz="2800">
              <a:solidFill>
                <a:srgbClr val="FF0000"/>
              </a:solidFill>
            </a:rPr>
            <a:t>出访交流</a:t>
          </a:r>
        </a:p>
      </dgm:t>
    </dgm:pt>
    <dgm:pt modelId="{AF096738-3511-4A94-AD57-45EB6703E7EE}" type="parTrans" cxnId="{65CD730A-984F-4CB4-9233-3AED2E381D10}">
      <dgm:prSet/>
      <dgm:spPr/>
      <dgm:t>
        <a:bodyPr/>
        <a:lstStyle/>
        <a:p>
          <a:endParaRPr lang="zh-CN" altLang="en-US"/>
        </a:p>
      </dgm:t>
    </dgm:pt>
    <dgm:pt modelId="{F0FED80C-473D-4EE5-B294-335782A56FB8}" type="sibTrans" cxnId="{65CD730A-984F-4CB4-9233-3AED2E381D10}">
      <dgm:prSet/>
      <dgm:spPr/>
      <dgm:t>
        <a:bodyPr/>
        <a:lstStyle/>
        <a:p>
          <a:endParaRPr lang="zh-CN" altLang="en-US"/>
        </a:p>
      </dgm:t>
    </dgm:pt>
    <dgm:pt modelId="{616917E7-A19B-468E-B568-EA7FEDDE3889}">
      <dgm:prSet phldrT="[文本]" phldr="0" custT="1"/>
      <dgm:spPr/>
      <dgm:t>
        <a:bodyPr vert="horz" wrap="square"/>
        <a:lstStyle/>
        <a:p>
          <a:pPr>
            <a:lnSpc>
              <a:spcPct val="100000"/>
            </a:lnSpc>
            <a:spcBef>
              <a:spcPct val="0"/>
            </a:spcBef>
            <a:spcAft>
              <a:spcPct val="35000"/>
            </a:spcAft>
          </a:pPr>
          <a:r>
            <a:rPr lang="zh-CN" altLang="en-US" sz="2800"/>
            <a:t>护照签证</a:t>
          </a:r>
        </a:p>
      </dgm:t>
    </dgm:pt>
    <dgm:pt modelId="{D4D12987-1F64-4393-9F88-42463D324266}" type="parTrans" cxnId="{1917441F-E0C1-429A-B8A4-4024D5425C7F}">
      <dgm:prSet/>
      <dgm:spPr/>
      <dgm:t>
        <a:bodyPr/>
        <a:lstStyle/>
        <a:p>
          <a:endParaRPr lang="zh-CN" altLang="en-US"/>
        </a:p>
      </dgm:t>
    </dgm:pt>
    <dgm:pt modelId="{C05F2118-4932-4EDF-8473-967897C57045}" type="sibTrans" cxnId="{1917441F-E0C1-429A-B8A4-4024D5425C7F}">
      <dgm:prSet/>
      <dgm:spPr/>
      <dgm:t>
        <a:bodyPr/>
        <a:lstStyle/>
        <a:p>
          <a:endParaRPr lang="zh-CN" altLang="en-US"/>
        </a:p>
      </dgm:t>
    </dgm:pt>
    <dgm:pt modelId="{5968A282-B644-454B-9C61-B0458B7D95B5}">
      <dgm:prSet phldr="0" custT="1"/>
      <dgm:spPr/>
      <dgm:t>
        <a:bodyPr vert="horz" wrap="square"/>
        <a:lstStyle/>
        <a:p>
          <a:pPr>
            <a:lnSpc>
              <a:spcPct val="100000"/>
            </a:lnSpc>
            <a:spcBef>
              <a:spcPct val="0"/>
            </a:spcBef>
            <a:spcAft>
              <a:spcPct val="35000"/>
            </a:spcAft>
          </a:pPr>
          <a:r>
            <a:rPr lang="zh-CN" altLang="en-US" sz="2800" dirty="0"/>
            <a:t>信息服务</a:t>
          </a:r>
          <a:endParaRPr lang="zh-CN" sz="2800" dirty="0"/>
        </a:p>
      </dgm:t>
    </dgm:pt>
    <dgm:pt modelId="{FCDA1EAB-E4B4-45BC-AE9E-27B7F01AE473}" type="parTrans" cxnId="{6030FFB4-6B45-4B78-A32C-F2986A6754B7}">
      <dgm:prSet/>
      <dgm:spPr/>
      <dgm:t>
        <a:bodyPr/>
        <a:lstStyle/>
        <a:p>
          <a:endParaRPr lang="zh-CN" altLang="en-US"/>
        </a:p>
      </dgm:t>
    </dgm:pt>
    <dgm:pt modelId="{5E5C6AEE-7BD7-4CA1-AADE-749B44218402}" type="sibTrans" cxnId="{6030FFB4-6B45-4B78-A32C-F2986A6754B7}">
      <dgm:prSet/>
      <dgm:spPr/>
      <dgm:t>
        <a:bodyPr/>
        <a:lstStyle/>
        <a:p>
          <a:endParaRPr lang="zh-CN" altLang="en-US"/>
        </a:p>
      </dgm:t>
    </dgm:pt>
    <dgm:pt modelId="{D0C460E9-19F5-4159-9AEF-E1B797A7262B}" type="pres">
      <dgm:prSet presAssocID="{F7DB7357-6168-4348-9AA6-14144ED5A20B}" presName="compositeShape" presStyleCnt="0">
        <dgm:presLayoutVars>
          <dgm:dir/>
          <dgm:resizeHandles/>
        </dgm:presLayoutVars>
      </dgm:prSet>
      <dgm:spPr/>
    </dgm:pt>
    <dgm:pt modelId="{6F2447E4-83EA-413B-A65B-5349BB409B13}" type="pres">
      <dgm:prSet presAssocID="{F7DB7357-6168-4348-9AA6-14144ED5A20B}" presName="pyramid" presStyleLbl="node1" presStyleIdx="0" presStyleCnt="1"/>
      <dgm:spPr/>
    </dgm:pt>
    <dgm:pt modelId="{B5765EC1-DEEA-429B-8906-3852E3DECAE9}" type="pres">
      <dgm:prSet presAssocID="{F7DB7357-6168-4348-9AA6-14144ED5A20B}" presName="theList" presStyleCnt="0"/>
      <dgm:spPr/>
    </dgm:pt>
    <dgm:pt modelId="{B3540AFB-F078-4904-A74C-8438A955DD66}" type="pres">
      <dgm:prSet presAssocID="{0D5CC342-E700-4F12-88D9-3609A44E4D8F}" presName="aNode" presStyleLbl="fgAcc1" presStyleIdx="0" presStyleCnt="4">
        <dgm:presLayoutVars>
          <dgm:bulletEnabled val="1"/>
        </dgm:presLayoutVars>
      </dgm:prSet>
      <dgm:spPr/>
    </dgm:pt>
    <dgm:pt modelId="{98D91EF3-25E7-410F-A42A-162DF452BD65}" type="pres">
      <dgm:prSet presAssocID="{0D5CC342-E700-4F12-88D9-3609A44E4D8F}" presName="aSpace" presStyleCnt="0"/>
      <dgm:spPr/>
    </dgm:pt>
    <dgm:pt modelId="{498138EA-C963-4850-8045-CDC976043C77}" type="pres">
      <dgm:prSet presAssocID="{964857A0-EE3B-4FB6-B68F-99FDA9EA0BF8}" presName="aNode" presStyleLbl="fgAcc1" presStyleIdx="1" presStyleCnt="4">
        <dgm:presLayoutVars>
          <dgm:bulletEnabled val="1"/>
        </dgm:presLayoutVars>
      </dgm:prSet>
      <dgm:spPr/>
    </dgm:pt>
    <dgm:pt modelId="{9C2EE1BB-982C-4B23-9114-E2CF46CA718D}" type="pres">
      <dgm:prSet presAssocID="{964857A0-EE3B-4FB6-B68F-99FDA9EA0BF8}" presName="aSpace" presStyleCnt="0"/>
      <dgm:spPr/>
    </dgm:pt>
    <dgm:pt modelId="{FAEF4662-DA73-4491-A6C9-6C7A850FFB5F}" type="pres">
      <dgm:prSet presAssocID="{616917E7-A19B-468E-B568-EA7FEDDE3889}" presName="aNode" presStyleLbl="fgAcc1" presStyleIdx="2" presStyleCnt="4">
        <dgm:presLayoutVars>
          <dgm:bulletEnabled val="1"/>
        </dgm:presLayoutVars>
      </dgm:prSet>
      <dgm:spPr/>
    </dgm:pt>
    <dgm:pt modelId="{D1A2CD23-48D9-4591-B463-66F193FE07C2}" type="pres">
      <dgm:prSet presAssocID="{616917E7-A19B-468E-B568-EA7FEDDE3889}" presName="aSpace" presStyleCnt="0"/>
      <dgm:spPr/>
    </dgm:pt>
    <dgm:pt modelId="{5722EADD-2CA2-4AF2-A6FB-0E7F5AE43F2C}" type="pres">
      <dgm:prSet presAssocID="{5968A282-B644-454B-9C61-B0458B7D95B5}" presName="aNode" presStyleLbl="fgAcc1" presStyleIdx="3" presStyleCnt="4">
        <dgm:presLayoutVars>
          <dgm:bulletEnabled val="1"/>
        </dgm:presLayoutVars>
      </dgm:prSet>
      <dgm:spPr/>
    </dgm:pt>
    <dgm:pt modelId="{FB0DDA84-598A-493B-9FB9-7C7960A4907B}" type="pres">
      <dgm:prSet presAssocID="{5968A282-B644-454B-9C61-B0458B7D95B5}" presName="aSpace" presStyleCnt="0"/>
      <dgm:spPr/>
    </dgm:pt>
  </dgm:ptLst>
  <dgm:cxnLst>
    <dgm:cxn modelId="{07470D07-E765-40D5-8862-46D07842AE27}" srcId="{F7DB7357-6168-4348-9AA6-14144ED5A20B}" destId="{0D5CC342-E700-4F12-88D9-3609A44E4D8F}" srcOrd="0" destOrd="0" parTransId="{603EB85E-5429-437F-AED4-8963E51BDC3F}" sibTransId="{8AD87326-AD3E-4413-B5A8-34F28727CF9D}"/>
    <dgm:cxn modelId="{65CD730A-984F-4CB4-9233-3AED2E381D10}" srcId="{F7DB7357-6168-4348-9AA6-14144ED5A20B}" destId="{964857A0-EE3B-4FB6-B68F-99FDA9EA0BF8}" srcOrd="1" destOrd="0" parTransId="{AF096738-3511-4A94-AD57-45EB6703E7EE}" sibTransId="{F0FED80C-473D-4EE5-B294-335782A56FB8}"/>
    <dgm:cxn modelId="{1917441F-E0C1-429A-B8A4-4024D5425C7F}" srcId="{F7DB7357-6168-4348-9AA6-14144ED5A20B}" destId="{616917E7-A19B-468E-B568-EA7FEDDE3889}" srcOrd="2" destOrd="0" parTransId="{D4D12987-1F64-4393-9F88-42463D324266}" sibTransId="{C05F2118-4932-4EDF-8473-967897C57045}"/>
    <dgm:cxn modelId="{CF051A2D-2C8E-4785-BAE0-3D37DB44124C}" type="presOf" srcId="{616917E7-A19B-468E-B568-EA7FEDDE3889}" destId="{FAEF4662-DA73-4491-A6C9-6C7A850FFB5F}" srcOrd="0" destOrd="0" presId="urn:microsoft.com/office/officeart/2005/8/layout/pyramid2#2"/>
    <dgm:cxn modelId="{D4739631-70FA-4700-A492-49B0BC3D7C49}" type="presOf" srcId="{964857A0-EE3B-4FB6-B68F-99FDA9EA0BF8}" destId="{498138EA-C963-4850-8045-CDC976043C77}" srcOrd="0" destOrd="0" presId="urn:microsoft.com/office/officeart/2005/8/layout/pyramid2#2"/>
    <dgm:cxn modelId="{FFACD34C-4F09-4354-8719-8D4BF6406A68}" type="presOf" srcId="{F7DB7357-6168-4348-9AA6-14144ED5A20B}" destId="{D0C460E9-19F5-4159-9AEF-E1B797A7262B}" srcOrd="0" destOrd="0" presId="urn:microsoft.com/office/officeart/2005/8/layout/pyramid2#2"/>
    <dgm:cxn modelId="{82E8F484-4ABB-4FAB-8141-4270C4F46CCE}" type="presOf" srcId="{0D5CC342-E700-4F12-88D9-3609A44E4D8F}" destId="{B3540AFB-F078-4904-A74C-8438A955DD66}" srcOrd="0" destOrd="0" presId="urn:microsoft.com/office/officeart/2005/8/layout/pyramid2#2"/>
    <dgm:cxn modelId="{6030FFB4-6B45-4B78-A32C-F2986A6754B7}" srcId="{F7DB7357-6168-4348-9AA6-14144ED5A20B}" destId="{5968A282-B644-454B-9C61-B0458B7D95B5}" srcOrd="3" destOrd="0" parTransId="{FCDA1EAB-E4B4-45BC-AE9E-27B7F01AE473}" sibTransId="{5E5C6AEE-7BD7-4CA1-AADE-749B44218402}"/>
    <dgm:cxn modelId="{3E15E0CF-C85A-48C0-9619-F4487EE1F4AA}" type="presOf" srcId="{5968A282-B644-454B-9C61-B0458B7D95B5}" destId="{5722EADD-2CA2-4AF2-A6FB-0E7F5AE43F2C}" srcOrd="0" destOrd="0" presId="urn:microsoft.com/office/officeart/2005/8/layout/pyramid2#2"/>
    <dgm:cxn modelId="{8A7D3456-6FEF-4AB3-B22E-E71FDE372A7E}" type="presParOf" srcId="{D0C460E9-19F5-4159-9AEF-E1B797A7262B}" destId="{6F2447E4-83EA-413B-A65B-5349BB409B13}" srcOrd="0" destOrd="0" presId="urn:microsoft.com/office/officeart/2005/8/layout/pyramid2#2"/>
    <dgm:cxn modelId="{2A6E88FF-D4DD-4ACD-A9F5-EDF1B2E157B3}" type="presParOf" srcId="{D0C460E9-19F5-4159-9AEF-E1B797A7262B}" destId="{B5765EC1-DEEA-429B-8906-3852E3DECAE9}" srcOrd="1" destOrd="0" presId="urn:microsoft.com/office/officeart/2005/8/layout/pyramid2#2"/>
    <dgm:cxn modelId="{E06505E7-0148-446A-8430-B39B1A6EA029}" type="presParOf" srcId="{B5765EC1-DEEA-429B-8906-3852E3DECAE9}" destId="{B3540AFB-F078-4904-A74C-8438A955DD66}" srcOrd="0" destOrd="0" presId="urn:microsoft.com/office/officeart/2005/8/layout/pyramid2#2"/>
    <dgm:cxn modelId="{8EEC2562-881D-403E-82C5-5259E35BF4DD}" type="presParOf" srcId="{B5765EC1-DEEA-429B-8906-3852E3DECAE9}" destId="{98D91EF3-25E7-410F-A42A-162DF452BD65}" srcOrd="1" destOrd="0" presId="urn:microsoft.com/office/officeart/2005/8/layout/pyramid2#2"/>
    <dgm:cxn modelId="{D1D97F19-3C65-4F74-9205-CCF6001FE7E6}" type="presParOf" srcId="{B5765EC1-DEEA-429B-8906-3852E3DECAE9}" destId="{498138EA-C963-4850-8045-CDC976043C77}" srcOrd="2" destOrd="0" presId="urn:microsoft.com/office/officeart/2005/8/layout/pyramid2#2"/>
    <dgm:cxn modelId="{8AEF828B-8604-4FAC-B927-864D345882C6}" type="presParOf" srcId="{B5765EC1-DEEA-429B-8906-3852E3DECAE9}" destId="{9C2EE1BB-982C-4B23-9114-E2CF46CA718D}" srcOrd="3" destOrd="0" presId="urn:microsoft.com/office/officeart/2005/8/layout/pyramid2#2"/>
    <dgm:cxn modelId="{00EDB4B8-2F02-42E9-9ECD-5E5A0DE2B643}" type="presParOf" srcId="{B5765EC1-DEEA-429B-8906-3852E3DECAE9}" destId="{FAEF4662-DA73-4491-A6C9-6C7A850FFB5F}" srcOrd="4" destOrd="0" presId="urn:microsoft.com/office/officeart/2005/8/layout/pyramid2#2"/>
    <dgm:cxn modelId="{F515AAA5-0022-424B-89BB-0B59F9DC0AAE}" type="presParOf" srcId="{B5765EC1-DEEA-429B-8906-3852E3DECAE9}" destId="{D1A2CD23-48D9-4591-B463-66F193FE07C2}" srcOrd="5" destOrd="0" presId="urn:microsoft.com/office/officeart/2005/8/layout/pyramid2#2"/>
    <dgm:cxn modelId="{856559E9-C6BE-4183-AED7-B0C4B42EA817}" type="presParOf" srcId="{B5765EC1-DEEA-429B-8906-3852E3DECAE9}" destId="{5722EADD-2CA2-4AF2-A6FB-0E7F5AE43F2C}" srcOrd="6" destOrd="0" presId="urn:microsoft.com/office/officeart/2005/8/layout/pyramid2#2"/>
    <dgm:cxn modelId="{A7887147-7DD1-4EF1-8D5D-EFF517BA6EA2}" type="presParOf" srcId="{B5765EC1-DEEA-429B-8906-3852E3DECAE9}" destId="{FB0DDA84-598A-493B-9FB9-7C7960A4907B}" srcOrd="7" destOrd="0" presId="urn:microsoft.com/office/officeart/2005/8/layout/pyramid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C93533-C20D-4CDF-958D-1A6295E20CE8}"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zh-CN" altLang="en-US"/>
        </a:p>
      </dgm:t>
    </dgm:pt>
    <dgm:pt modelId="{C7D20892-E916-4EE4-9F22-96563FE3FA34}">
      <dgm:prSet phldrT="[文本]"/>
      <dgm:spPr/>
      <dgm:t>
        <a:bodyPr/>
        <a:lstStyle/>
        <a:p>
          <a:r>
            <a:rPr lang="zh-CN" altLang="en-US" dirty="0"/>
            <a:t>立项申请</a:t>
          </a:r>
        </a:p>
      </dgm:t>
    </dgm:pt>
    <dgm:pt modelId="{30A406D4-0332-4219-80CC-ED9DF4DD1F07}" type="parTrans" cxnId="{5D28F54D-AACD-40D0-9437-3C3BA42FDB1B}">
      <dgm:prSet/>
      <dgm:spPr/>
      <dgm:t>
        <a:bodyPr/>
        <a:lstStyle/>
        <a:p>
          <a:endParaRPr lang="zh-CN" altLang="en-US"/>
        </a:p>
      </dgm:t>
    </dgm:pt>
    <dgm:pt modelId="{423AE742-F92E-4FE0-A075-35A533F75EE0}" type="sibTrans" cxnId="{5D28F54D-AACD-40D0-9437-3C3BA42FDB1B}">
      <dgm:prSet/>
      <dgm:spPr/>
      <dgm:t>
        <a:bodyPr/>
        <a:lstStyle/>
        <a:p>
          <a:endParaRPr lang="zh-CN" altLang="en-US"/>
        </a:p>
      </dgm:t>
    </dgm:pt>
    <dgm:pt modelId="{A086C2A1-563A-48CD-85EE-8CC63A935B16}">
      <dgm:prSet phldrT="[文本]"/>
      <dgm:spPr/>
      <dgm:t>
        <a:bodyPr/>
        <a:lstStyle/>
        <a:p>
          <a:r>
            <a:rPr lang="zh-CN" altLang="en-US" dirty="0"/>
            <a:t>一般出访</a:t>
          </a:r>
        </a:p>
      </dgm:t>
    </dgm:pt>
    <dgm:pt modelId="{AC4081D3-25DB-4F7B-805D-0A3C3C088246}" type="parTrans" cxnId="{F7F74306-5777-4EBD-BC80-9E45C67618FD}">
      <dgm:prSet/>
      <dgm:spPr/>
      <dgm:t>
        <a:bodyPr/>
        <a:lstStyle/>
        <a:p>
          <a:endParaRPr lang="zh-CN" altLang="en-US"/>
        </a:p>
      </dgm:t>
    </dgm:pt>
    <dgm:pt modelId="{6D4EBD9C-8CB2-4258-8B70-AD4949356B08}" type="sibTrans" cxnId="{F7F74306-5777-4EBD-BC80-9E45C67618FD}">
      <dgm:prSet/>
      <dgm:spPr/>
      <dgm:t>
        <a:bodyPr/>
        <a:lstStyle/>
        <a:p>
          <a:endParaRPr lang="zh-CN" altLang="en-US"/>
        </a:p>
      </dgm:t>
    </dgm:pt>
    <dgm:pt modelId="{5E01545C-A6F6-4541-99F5-A5CEFB403461}">
      <dgm:prSet phldrT="[文本]"/>
      <dgm:spPr/>
      <dgm:t>
        <a:bodyPr/>
        <a:lstStyle/>
        <a:p>
          <a:r>
            <a:rPr lang="zh-CN" altLang="en-US" dirty="0"/>
            <a:t>学术交流</a:t>
          </a:r>
        </a:p>
      </dgm:t>
    </dgm:pt>
    <dgm:pt modelId="{9465B4DF-E385-4435-A8B4-4AE1BC7C0B65}" type="parTrans" cxnId="{AB75189C-583B-4B9E-8C62-EB1B416CAEFF}">
      <dgm:prSet/>
      <dgm:spPr/>
      <dgm:t>
        <a:bodyPr/>
        <a:lstStyle/>
        <a:p>
          <a:endParaRPr lang="zh-CN" altLang="en-US"/>
        </a:p>
      </dgm:t>
    </dgm:pt>
    <dgm:pt modelId="{C86306BB-E989-4C63-8198-1FBBC6D428F5}" type="sibTrans" cxnId="{AB75189C-583B-4B9E-8C62-EB1B416CAEFF}">
      <dgm:prSet/>
      <dgm:spPr/>
      <dgm:t>
        <a:bodyPr/>
        <a:lstStyle/>
        <a:p>
          <a:endParaRPr lang="zh-CN" altLang="en-US"/>
        </a:p>
      </dgm:t>
    </dgm:pt>
    <dgm:pt modelId="{9B9ACF3E-A209-402F-924A-6392F18434FE}">
      <dgm:prSet phldrT="[文本]"/>
      <dgm:spPr/>
      <dgm:t>
        <a:bodyPr/>
        <a:lstStyle/>
        <a:p>
          <a:r>
            <a:rPr lang="zh-CN" altLang="en-US" dirty="0"/>
            <a:t>国际会议、两岸会议</a:t>
          </a:r>
        </a:p>
      </dgm:t>
    </dgm:pt>
    <dgm:pt modelId="{254CB26E-A590-4B7C-9AB3-AFFAF42C4C13}" type="parTrans" cxnId="{0B05316C-353E-4904-B7AB-EF0C6E3D4D47}">
      <dgm:prSet/>
      <dgm:spPr/>
      <dgm:t>
        <a:bodyPr/>
        <a:lstStyle/>
        <a:p>
          <a:endParaRPr lang="zh-CN" altLang="en-US"/>
        </a:p>
      </dgm:t>
    </dgm:pt>
    <dgm:pt modelId="{900340A2-405E-4F71-93D1-901348091B9F}" type="sibTrans" cxnId="{0B05316C-353E-4904-B7AB-EF0C6E3D4D47}">
      <dgm:prSet/>
      <dgm:spPr/>
      <dgm:t>
        <a:bodyPr/>
        <a:lstStyle/>
        <a:p>
          <a:endParaRPr lang="zh-CN" altLang="en-US"/>
        </a:p>
      </dgm:t>
    </dgm:pt>
    <dgm:pt modelId="{01C92CBC-9BAC-4EBF-BF74-DFD51798DE5E}">
      <dgm:prSet phldrT="[文本]"/>
      <dgm:spPr/>
      <dgm:t>
        <a:bodyPr/>
        <a:lstStyle/>
        <a:p>
          <a:r>
            <a:rPr lang="zh-CN" altLang="en-US" dirty="0"/>
            <a:t>我院组团的双跨团</a:t>
          </a:r>
        </a:p>
      </dgm:t>
    </dgm:pt>
    <dgm:pt modelId="{73568F53-B9F9-4B3A-BF86-32763252F824}" type="parTrans" cxnId="{EF3C4D91-AEE4-4125-858E-0241A198D239}">
      <dgm:prSet/>
      <dgm:spPr/>
      <dgm:t>
        <a:bodyPr/>
        <a:lstStyle/>
        <a:p>
          <a:endParaRPr lang="zh-CN" altLang="en-US"/>
        </a:p>
      </dgm:t>
    </dgm:pt>
    <dgm:pt modelId="{E38C05C9-1892-4E43-9C40-065C8271284D}" type="sibTrans" cxnId="{EF3C4D91-AEE4-4125-858E-0241A198D239}">
      <dgm:prSet/>
      <dgm:spPr/>
      <dgm:t>
        <a:bodyPr/>
        <a:lstStyle/>
        <a:p>
          <a:endParaRPr lang="zh-CN" altLang="en-US"/>
        </a:p>
      </dgm:t>
    </dgm:pt>
    <dgm:pt modelId="{5CE3EBF5-3D45-4BFC-9B6A-0442796B4033}">
      <dgm:prSet phldrT="[文本]"/>
      <dgm:spPr/>
      <dgm:t>
        <a:bodyPr/>
        <a:lstStyle/>
        <a:p>
          <a:r>
            <a:rPr lang="zh-CN" altLang="en-US" dirty="0"/>
            <a:t>学术交流</a:t>
          </a:r>
        </a:p>
      </dgm:t>
    </dgm:pt>
    <dgm:pt modelId="{D095D34D-7914-4E3B-987A-54A93FA39E1A}" type="parTrans" cxnId="{BABC49FF-969B-44B3-8215-FC2AEE6251BF}">
      <dgm:prSet/>
      <dgm:spPr/>
      <dgm:t>
        <a:bodyPr/>
        <a:lstStyle/>
        <a:p>
          <a:endParaRPr lang="zh-CN" altLang="en-US"/>
        </a:p>
      </dgm:t>
    </dgm:pt>
    <dgm:pt modelId="{021B1856-BBFE-4824-93F6-70299604E5EB}" type="sibTrans" cxnId="{BABC49FF-969B-44B3-8215-FC2AEE6251BF}">
      <dgm:prSet/>
      <dgm:spPr/>
      <dgm:t>
        <a:bodyPr/>
        <a:lstStyle/>
        <a:p>
          <a:endParaRPr lang="zh-CN" altLang="en-US"/>
        </a:p>
      </dgm:t>
    </dgm:pt>
    <dgm:pt modelId="{7317E5C3-E206-49E5-B22B-71F809589A85}">
      <dgm:prSet phldrT="[文本]"/>
      <dgm:spPr/>
      <dgm:t>
        <a:bodyPr/>
        <a:lstStyle/>
        <a:p>
          <a:r>
            <a:rPr lang="zh-CN" altLang="en-US" dirty="0"/>
            <a:t>国际会议、两岸会议</a:t>
          </a:r>
          <a:endParaRPr lang="zh-CN" altLang="en-US"/>
        </a:p>
      </dgm:t>
    </dgm:pt>
    <dgm:pt modelId="{249105E9-9893-48DB-9B01-759326CC70FF}" type="parTrans" cxnId="{D45E2DC4-0313-4EA8-B5D9-4426AE217461}">
      <dgm:prSet/>
      <dgm:spPr/>
      <dgm:t>
        <a:bodyPr/>
        <a:lstStyle/>
        <a:p>
          <a:endParaRPr lang="zh-CN" altLang="en-US"/>
        </a:p>
      </dgm:t>
    </dgm:pt>
    <dgm:pt modelId="{75C3427B-92F5-4813-A5CB-838AF4E89C99}" type="sibTrans" cxnId="{D45E2DC4-0313-4EA8-B5D9-4426AE217461}">
      <dgm:prSet/>
      <dgm:spPr/>
      <dgm:t>
        <a:bodyPr/>
        <a:lstStyle/>
        <a:p>
          <a:endParaRPr lang="zh-CN" altLang="en-US"/>
        </a:p>
      </dgm:t>
    </dgm:pt>
    <dgm:pt modelId="{B18AED74-BF1E-445B-ACEC-86BEB7500ED5}" type="pres">
      <dgm:prSet presAssocID="{C0C93533-C20D-4CDF-958D-1A6295E20CE8}" presName="hierChild1" presStyleCnt="0">
        <dgm:presLayoutVars>
          <dgm:chPref val="1"/>
          <dgm:dir/>
          <dgm:animOne val="branch"/>
          <dgm:animLvl val="lvl"/>
          <dgm:resizeHandles/>
        </dgm:presLayoutVars>
      </dgm:prSet>
      <dgm:spPr/>
    </dgm:pt>
    <dgm:pt modelId="{A8DDA293-C99B-426D-977F-1118ACF92E17}" type="pres">
      <dgm:prSet presAssocID="{C7D20892-E916-4EE4-9F22-96563FE3FA34}" presName="hierRoot1" presStyleCnt="0"/>
      <dgm:spPr/>
    </dgm:pt>
    <dgm:pt modelId="{7615B6C9-B4BE-4322-80A0-E782968E9970}" type="pres">
      <dgm:prSet presAssocID="{C7D20892-E916-4EE4-9F22-96563FE3FA34}" presName="composite" presStyleCnt="0"/>
      <dgm:spPr/>
    </dgm:pt>
    <dgm:pt modelId="{D824F953-E6B4-4DC3-95FF-130D6547A9DB}" type="pres">
      <dgm:prSet presAssocID="{C7D20892-E916-4EE4-9F22-96563FE3FA34}" presName="background" presStyleLbl="node0" presStyleIdx="0" presStyleCnt="1"/>
      <dgm:spPr/>
    </dgm:pt>
    <dgm:pt modelId="{EEE18A44-EEAD-493F-BAE4-C12144E38B00}" type="pres">
      <dgm:prSet presAssocID="{C7D20892-E916-4EE4-9F22-96563FE3FA34}" presName="text" presStyleLbl="fgAcc0" presStyleIdx="0" presStyleCnt="1">
        <dgm:presLayoutVars>
          <dgm:chPref val="3"/>
        </dgm:presLayoutVars>
      </dgm:prSet>
      <dgm:spPr/>
    </dgm:pt>
    <dgm:pt modelId="{3E83DBDA-1A63-4F15-90E0-2B9E6D16514F}" type="pres">
      <dgm:prSet presAssocID="{C7D20892-E916-4EE4-9F22-96563FE3FA34}" presName="hierChild2" presStyleCnt="0"/>
      <dgm:spPr/>
    </dgm:pt>
    <dgm:pt modelId="{CE689BAE-3F65-4F67-961F-106B021E0CA9}" type="pres">
      <dgm:prSet presAssocID="{AC4081D3-25DB-4F7B-805D-0A3C3C088246}" presName="Name10" presStyleLbl="parChTrans1D2" presStyleIdx="0" presStyleCnt="2"/>
      <dgm:spPr/>
    </dgm:pt>
    <dgm:pt modelId="{7A1A0527-8CB5-4F84-9D13-BCE0C63C8D95}" type="pres">
      <dgm:prSet presAssocID="{A086C2A1-563A-48CD-85EE-8CC63A935B16}" presName="hierRoot2" presStyleCnt="0"/>
      <dgm:spPr/>
    </dgm:pt>
    <dgm:pt modelId="{225E1F53-EB2F-4D4B-BBC1-EE24A3BDD256}" type="pres">
      <dgm:prSet presAssocID="{A086C2A1-563A-48CD-85EE-8CC63A935B16}" presName="composite2" presStyleCnt="0"/>
      <dgm:spPr/>
    </dgm:pt>
    <dgm:pt modelId="{987764C6-09AB-4E91-9C60-DB5AA15AC6E9}" type="pres">
      <dgm:prSet presAssocID="{A086C2A1-563A-48CD-85EE-8CC63A935B16}" presName="background2" presStyleLbl="node2" presStyleIdx="0" presStyleCnt="2"/>
      <dgm:spPr/>
    </dgm:pt>
    <dgm:pt modelId="{0FDC2963-B1B2-462B-9B3F-436A05A72278}" type="pres">
      <dgm:prSet presAssocID="{A086C2A1-563A-48CD-85EE-8CC63A935B16}" presName="text2" presStyleLbl="fgAcc2" presStyleIdx="0" presStyleCnt="2">
        <dgm:presLayoutVars>
          <dgm:chPref val="3"/>
        </dgm:presLayoutVars>
      </dgm:prSet>
      <dgm:spPr/>
    </dgm:pt>
    <dgm:pt modelId="{7DD5310D-FB2D-4FA5-8C71-6DD45C467784}" type="pres">
      <dgm:prSet presAssocID="{A086C2A1-563A-48CD-85EE-8CC63A935B16}" presName="hierChild3" presStyleCnt="0"/>
      <dgm:spPr/>
    </dgm:pt>
    <dgm:pt modelId="{752E60F2-4D88-4CE0-AE31-47B41C0D6244}" type="pres">
      <dgm:prSet presAssocID="{9465B4DF-E385-4435-A8B4-4AE1BC7C0B65}" presName="Name17" presStyleLbl="parChTrans1D3" presStyleIdx="0" presStyleCnt="4"/>
      <dgm:spPr/>
    </dgm:pt>
    <dgm:pt modelId="{BFD7931F-5884-4D43-ACC1-2B893AB3F929}" type="pres">
      <dgm:prSet presAssocID="{5E01545C-A6F6-4541-99F5-A5CEFB403461}" presName="hierRoot3" presStyleCnt="0"/>
      <dgm:spPr/>
    </dgm:pt>
    <dgm:pt modelId="{91311127-CC57-46C8-9DB5-E473D2E036DA}" type="pres">
      <dgm:prSet presAssocID="{5E01545C-A6F6-4541-99F5-A5CEFB403461}" presName="composite3" presStyleCnt="0"/>
      <dgm:spPr/>
    </dgm:pt>
    <dgm:pt modelId="{57EC6117-1881-40BD-887A-EBD9D0F953F6}" type="pres">
      <dgm:prSet presAssocID="{5E01545C-A6F6-4541-99F5-A5CEFB403461}" presName="background3" presStyleLbl="node3" presStyleIdx="0" presStyleCnt="4"/>
      <dgm:spPr/>
    </dgm:pt>
    <dgm:pt modelId="{57FC5AA3-3189-470F-AC5F-5148B31ACC29}" type="pres">
      <dgm:prSet presAssocID="{5E01545C-A6F6-4541-99F5-A5CEFB403461}" presName="text3" presStyleLbl="fgAcc3" presStyleIdx="0" presStyleCnt="4">
        <dgm:presLayoutVars>
          <dgm:chPref val="3"/>
        </dgm:presLayoutVars>
      </dgm:prSet>
      <dgm:spPr/>
    </dgm:pt>
    <dgm:pt modelId="{FC6CBED1-CA13-407C-9712-8B56DAEB9DD7}" type="pres">
      <dgm:prSet presAssocID="{5E01545C-A6F6-4541-99F5-A5CEFB403461}" presName="hierChild4" presStyleCnt="0"/>
      <dgm:spPr/>
    </dgm:pt>
    <dgm:pt modelId="{4611632A-E89F-4EF3-A600-0D84CDA5321E}" type="pres">
      <dgm:prSet presAssocID="{254CB26E-A590-4B7C-9AB3-AFFAF42C4C13}" presName="Name17" presStyleLbl="parChTrans1D3" presStyleIdx="1" presStyleCnt="4"/>
      <dgm:spPr/>
    </dgm:pt>
    <dgm:pt modelId="{E9872C79-B199-42D3-8F78-435BDAD6BE05}" type="pres">
      <dgm:prSet presAssocID="{9B9ACF3E-A209-402F-924A-6392F18434FE}" presName="hierRoot3" presStyleCnt="0"/>
      <dgm:spPr/>
    </dgm:pt>
    <dgm:pt modelId="{86EF7872-D94A-4249-8C92-41C794AE0E3B}" type="pres">
      <dgm:prSet presAssocID="{9B9ACF3E-A209-402F-924A-6392F18434FE}" presName="composite3" presStyleCnt="0"/>
      <dgm:spPr/>
    </dgm:pt>
    <dgm:pt modelId="{F5A4C72D-12F0-48A9-9AD3-EE764783744C}" type="pres">
      <dgm:prSet presAssocID="{9B9ACF3E-A209-402F-924A-6392F18434FE}" presName="background3" presStyleLbl="node3" presStyleIdx="1" presStyleCnt="4"/>
      <dgm:spPr/>
    </dgm:pt>
    <dgm:pt modelId="{B044ACF7-8FC6-42F3-B44C-BEA601EA1E35}" type="pres">
      <dgm:prSet presAssocID="{9B9ACF3E-A209-402F-924A-6392F18434FE}" presName="text3" presStyleLbl="fgAcc3" presStyleIdx="1" presStyleCnt="4">
        <dgm:presLayoutVars>
          <dgm:chPref val="3"/>
        </dgm:presLayoutVars>
      </dgm:prSet>
      <dgm:spPr/>
    </dgm:pt>
    <dgm:pt modelId="{D33A1D23-EFDD-4F06-90C7-D7710F46DB44}" type="pres">
      <dgm:prSet presAssocID="{9B9ACF3E-A209-402F-924A-6392F18434FE}" presName="hierChild4" presStyleCnt="0"/>
      <dgm:spPr/>
    </dgm:pt>
    <dgm:pt modelId="{948C133C-74FF-4B6D-81CA-71068BE61026}" type="pres">
      <dgm:prSet presAssocID="{73568F53-B9F9-4B3A-BF86-32763252F824}" presName="Name10" presStyleLbl="parChTrans1D2" presStyleIdx="1" presStyleCnt="2"/>
      <dgm:spPr/>
    </dgm:pt>
    <dgm:pt modelId="{62C2C984-DE02-41E4-803A-DC7042AF91C6}" type="pres">
      <dgm:prSet presAssocID="{01C92CBC-9BAC-4EBF-BF74-DFD51798DE5E}" presName="hierRoot2" presStyleCnt="0"/>
      <dgm:spPr/>
    </dgm:pt>
    <dgm:pt modelId="{16E940AA-842F-4716-9223-85C9859C4309}" type="pres">
      <dgm:prSet presAssocID="{01C92CBC-9BAC-4EBF-BF74-DFD51798DE5E}" presName="composite2" presStyleCnt="0"/>
      <dgm:spPr/>
    </dgm:pt>
    <dgm:pt modelId="{D83CFA09-DFE6-484D-800D-25B1FC23C0A5}" type="pres">
      <dgm:prSet presAssocID="{01C92CBC-9BAC-4EBF-BF74-DFD51798DE5E}" presName="background2" presStyleLbl="node2" presStyleIdx="1" presStyleCnt="2"/>
      <dgm:spPr/>
    </dgm:pt>
    <dgm:pt modelId="{4CC76783-B4AA-4598-B588-B53BBC61D8BF}" type="pres">
      <dgm:prSet presAssocID="{01C92CBC-9BAC-4EBF-BF74-DFD51798DE5E}" presName="text2" presStyleLbl="fgAcc2" presStyleIdx="1" presStyleCnt="2">
        <dgm:presLayoutVars>
          <dgm:chPref val="3"/>
        </dgm:presLayoutVars>
      </dgm:prSet>
      <dgm:spPr/>
    </dgm:pt>
    <dgm:pt modelId="{6078424A-3654-45DF-89CD-D7AF40CCA8BF}" type="pres">
      <dgm:prSet presAssocID="{01C92CBC-9BAC-4EBF-BF74-DFD51798DE5E}" presName="hierChild3" presStyleCnt="0"/>
      <dgm:spPr/>
    </dgm:pt>
    <dgm:pt modelId="{2E5D2BD9-8EA5-4ED0-A7A5-8E916EBCEEAD}" type="pres">
      <dgm:prSet presAssocID="{D095D34D-7914-4E3B-987A-54A93FA39E1A}" presName="Name17" presStyleLbl="parChTrans1D3" presStyleIdx="2" presStyleCnt="4"/>
      <dgm:spPr/>
    </dgm:pt>
    <dgm:pt modelId="{0DE0880D-428B-4ED6-B9A3-A9F004D9AA09}" type="pres">
      <dgm:prSet presAssocID="{5CE3EBF5-3D45-4BFC-9B6A-0442796B4033}" presName="hierRoot3" presStyleCnt="0"/>
      <dgm:spPr/>
    </dgm:pt>
    <dgm:pt modelId="{DA57ED8A-ED8D-402C-A43F-621EB296969B}" type="pres">
      <dgm:prSet presAssocID="{5CE3EBF5-3D45-4BFC-9B6A-0442796B4033}" presName="composite3" presStyleCnt="0"/>
      <dgm:spPr/>
    </dgm:pt>
    <dgm:pt modelId="{6ED1F5F8-8FFE-48B3-AF00-6A6E3AF0ACA1}" type="pres">
      <dgm:prSet presAssocID="{5CE3EBF5-3D45-4BFC-9B6A-0442796B4033}" presName="background3" presStyleLbl="node3" presStyleIdx="2" presStyleCnt="4"/>
      <dgm:spPr/>
    </dgm:pt>
    <dgm:pt modelId="{5A9EA9AE-EC5F-4F58-B92C-739011F904AF}" type="pres">
      <dgm:prSet presAssocID="{5CE3EBF5-3D45-4BFC-9B6A-0442796B4033}" presName="text3" presStyleLbl="fgAcc3" presStyleIdx="2" presStyleCnt="4">
        <dgm:presLayoutVars>
          <dgm:chPref val="3"/>
        </dgm:presLayoutVars>
      </dgm:prSet>
      <dgm:spPr/>
    </dgm:pt>
    <dgm:pt modelId="{E142681F-4CB8-49B1-B0A2-59F1B8CA93F1}" type="pres">
      <dgm:prSet presAssocID="{5CE3EBF5-3D45-4BFC-9B6A-0442796B4033}" presName="hierChild4" presStyleCnt="0"/>
      <dgm:spPr/>
    </dgm:pt>
    <dgm:pt modelId="{782E23C6-DA71-4856-BFB4-30BFEB33D979}" type="pres">
      <dgm:prSet presAssocID="{249105E9-9893-48DB-9B01-759326CC70FF}" presName="Name17" presStyleLbl="parChTrans1D3" presStyleIdx="3" presStyleCnt="4"/>
      <dgm:spPr/>
    </dgm:pt>
    <dgm:pt modelId="{0AA21AF0-4873-4148-8463-C9F90EFFF9ED}" type="pres">
      <dgm:prSet presAssocID="{7317E5C3-E206-49E5-B22B-71F809589A85}" presName="hierRoot3" presStyleCnt="0"/>
      <dgm:spPr/>
    </dgm:pt>
    <dgm:pt modelId="{31F84347-BB3D-46E5-B117-5723C77DC9A2}" type="pres">
      <dgm:prSet presAssocID="{7317E5C3-E206-49E5-B22B-71F809589A85}" presName="composite3" presStyleCnt="0"/>
      <dgm:spPr/>
    </dgm:pt>
    <dgm:pt modelId="{5C5F1E18-4A52-400B-A906-DDA174F5B091}" type="pres">
      <dgm:prSet presAssocID="{7317E5C3-E206-49E5-B22B-71F809589A85}" presName="background3" presStyleLbl="node3" presStyleIdx="3" presStyleCnt="4"/>
      <dgm:spPr/>
    </dgm:pt>
    <dgm:pt modelId="{E5CD42DE-7920-4674-8479-8AFED47A329D}" type="pres">
      <dgm:prSet presAssocID="{7317E5C3-E206-49E5-B22B-71F809589A85}" presName="text3" presStyleLbl="fgAcc3" presStyleIdx="3" presStyleCnt="4">
        <dgm:presLayoutVars>
          <dgm:chPref val="3"/>
        </dgm:presLayoutVars>
      </dgm:prSet>
      <dgm:spPr/>
    </dgm:pt>
    <dgm:pt modelId="{12882310-475C-4735-B485-7CDE70CB1B04}" type="pres">
      <dgm:prSet presAssocID="{7317E5C3-E206-49E5-B22B-71F809589A85}" presName="hierChild4" presStyleCnt="0"/>
      <dgm:spPr/>
    </dgm:pt>
  </dgm:ptLst>
  <dgm:cxnLst>
    <dgm:cxn modelId="{46CF6005-D63F-422F-896C-C0BB1E1B4077}" type="presOf" srcId="{73568F53-B9F9-4B3A-BF86-32763252F824}" destId="{948C133C-74FF-4B6D-81CA-71068BE61026}" srcOrd="0" destOrd="0" presId="urn:microsoft.com/office/officeart/2005/8/layout/hierarchy1"/>
    <dgm:cxn modelId="{F7F74306-5777-4EBD-BC80-9E45C67618FD}" srcId="{C7D20892-E916-4EE4-9F22-96563FE3FA34}" destId="{A086C2A1-563A-48CD-85EE-8CC63A935B16}" srcOrd="0" destOrd="0" parTransId="{AC4081D3-25DB-4F7B-805D-0A3C3C088246}" sibTransId="{6D4EBD9C-8CB2-4258-8B70-AD4949356B08}"/>
    <dgm:cxn modelId="{EF90F014-2DA0-46BB-864C-FF82348BF911}" type="presOf" srcId="{254CB26E-A590-4B7C-9AB3-AFFAF42C4C13}" destId="{4611632A-E89F-4EF3-A600-0D84CDA5321E}" srcOrd="0" destOrd="0" presId="urn:microsoft.com/office/officeart/2005/8/layout/hierarchy1"/>
    <dgm:cxn modelId="{549F6637-1AAC-44A0-AAB4-6B9DBC4F44F8}" type="presOf" srcId="{A086C2A1-563A-48CD-85EE-8CC63A935B16}" destId="{0FDC2963-B1B2-462B-9B3F-436A05A72278}" srcOrd="0" destOrd="0" presId="urn:microsoft.com/office/officeart/2005/8/layout/hierarchy1"/>
    <dgm:cxn modelId="{D46EBD37-235D-4C67-9070-1F35862F483D}" type="presOf" srcId="{01C92CBC-9BAC-4EBF-BF74-DFD51798DE5E}" destId="{4CC76783-B4AA-4598-B588-B53BBC61D8BF}" srcOrd="0" destOrd="0" presId="urn:microsoft.com/office/officeart/2005/8/layout/hierarchy1"/>
    <dgm:cxn modelId="{B6692C5F-5935-4FA2-A1B9-9250A4FC1358}" type="presOf" srcId="{7317E5C3-E206-49E5-B22B-71F809589A85}" destId="{E5CD42DE-7920-4674-8479-8AFED47A329D}" srcOrd="0" destOrd="0" presId="urn:microsoft.com/office/officeart/2005/8/layout/hierarchy1"/>
    <dgm:cxn modelId="{BA143D65-7822-49E6-A424-260CAAE89C19}" type="presOf" srcId="{9465B4DF-E385-4435-A8B4-4AE1BC7C0B65}" destId="{752E60F2-4D88-4CE0-AE31-47B41C0D6244}" srcOrd="0" destOrd="0" presId="urn:microsoft.com/office/officeart/2005/8/layout/hierarchy1"/>
    <dgm:cxn modelId="{ED9DB34B-C58D-4EB8-ABA7-FD58AA0C34A6}" type="presOf" srcId="{9B9ACF3E-A209-402F-924A-6392F18434FE}" destId="{B044ACF7-8FC6-42F3-B44C-BEA601EA1E35}" srcOrd="0" destOrd="0" presId="urn:microsoft.com/office/officeart/2005/8/layout/hierarchy1"/>
    <dgm:cxn modelId="{0B05316C-353E-4904-B7AB-EF0C6E3D4D47}" srcId="{A086C2A1-563A-48CD-85EE-8CC63A935B16}" destId="{9B9ACF3E-A209-402F-924A-6392F18434FE}" srcOrd="1" destOrd="0" parTransId="{254CB26E-A590-4B7C-9AB3-AFFAF42C4C13}" sibTransId="{900340A2-405E-4F71-93D1-901348091B9F}"/>
    <dgm:cxn modelId="{5D28F54D-AACD-40D0-9437-3C3BA42FDB1B}" srcId="{C0C93533-C20D-4CDF-958D-1A6295E20CE8}" destId="{C7D20892-E916-4EE4-9F22-96563FE3FA34}" srcOrd="0" destOrd="0" parTransId="{30A406D4-0332-4219-80CC-ED9DF4DD1F07}" sibTransId="{423AE742-F92E-4FE0-A075-35A533F75EE0}"/>
    <dgm:cxn modelId="{3CE67270-5215-40DB-88E4-3BBA447D0401}" type="presOf" srcId="{5CE3EBF5-3D45-4BFC-9B6A-0442796B4033}" destId="{5A9EA9AE-EC5F-4F58-B92C-739011F904AF}" srcOrd="0" destOrd="0" presId="urn:microsoft.com/office/officeart/2005/8/layout/hierarchy1"/>
    <dgm:cxn modelId="{EF3C4D91-AEE4-4125-858E-0241A198D239}" srcId="{C7D20892-E916-4EE4-9F22-96563FE3FA34}" destId="{01C92CBC-9BAC-4EBF-BF74-DFD51798DE5E}" srcOrd="1" destOrd="0" parTransId="{73568F53-B9F9-4B3A-BF86-32763252F824}" sibTransId="{E38C05C9-1892-4E43-9C40-065C8271284D}"/>
    <dgm:cxn modelId="{07F67091-AB49-4056-8382-4C65056560BD}" type="presOf" srcId="{C7D20892-E916-4EE4-9F22-96563FE3FA34}" destId="{EEE18A44-EEAD-493F-BAE4-C12144E38B00}" srcOrd="0" destOrd="0" presId="urn:microsoft.com/office/officeart/2005/8/layout/hierarchy1"/>
    <dgm:cxn modelId="{8BC47C93-F86F-4E0E-A39A-0426F7E5778F}" type="presOf" srcId="{5E01545C-A6F6-4541-99F5-A5CEFB403461}" destId="{57FC5AA3-3189-470F-AC5F-5148B31ACC29}" srcOrd="0" destOrd="0" presId="urn:microsoft.com/office/officeart/2005/8/layout/hierarchy1"/>
    <dgm:cxn modelId="{AB75189C-583B-4B9E-8C62-EB1B416CAEFF}" srcId="{A086C2A1-563A-48CD-85EE-8CC63A935B16}" destId="{5E01545C-A6F6-4541-99F5-A5CEFB403461}" srcOrd="0" destOrd="0" parTransId="{9465B4DF-E385-4435-A8B4-4AE1BC7C0B65}" sibTransId="{C86306BB-E989-4C63-8198-1FBBC6D428F5}"/>
    <dgm:cxn modelId="{DBC360A8-0442-4ADF-95B3-0EC8EA299EBE}" type="presOf" srcId="{249105E9-9893-48DB-9B01-759326CC70FF}" destId="{782E23C6-DA71-4856-BFB4-30BFEB33D979}" srcOrd="0" destOrd="0" presId="urn:microsoft.com/office/officeart/2005/8/layout/hierarchy1"/>
    <dgm:cxn modelId="{D45E2DC4-0313-4EA8-B5D9-4426AE217461}" srcId="{01C92CBC-9BAC-4EBF-BF74-DFD51798DE5E}" destId="{7317E5C3-E206-49E5-B22B-71F809589A85}" srcOrd="1" destOrd="0" parTransId="{249105E9-9893-48DB-9B01-759326CC70FF}" sibTransId="{75C3427B-92F5-4813-A5CB-838AF4E89C99}"/>
    <dgm:cxn modelId="{BAA41DCB-E163-400E-A9EE-5A446CA192B2}" type="presOf" srcId="{D095D34D-7914-4E3B-987A-54A93FA39E1A}" destId="{2E5D2BD9-8EA5-4ED0-A7A5-8E916EBCEEAD}" srcOrd="0" destOrd="0" presId="urn:microsoft.com/office/officeart/2005/8/layout/hierarchy1"/>
    <dgm:cxn modelId="{1480C8F9-B3BF-4F74-A7B5-C8FD3F6E9B59}" type="presOf" srcId="{C0C93533-C20D-4CDF-958D-1A6295E20CE8}" destId="{B18AED74-BF1E-445B-ACEC-86BEB7500ED5}" srcOrd="0" destOrd="0" presId="urn:microsoft.com/office/officeart/2005/8/layout/hierarchy1"/>
    <dgm:cxn modelId="{F2DD34FE-DD69-424E-B6BA-AAAD49C7DBE4}" type="presOf" srcId="{AC4081D3-25DB-4F7B-805D-0A3C3C088246}" destId="{CE689BAE-3F65-4F67-961F-106B021E0CA9}" srcOrd="0" destOrd="0" presId="urn:microsoft.com/office/officeart/2005/8/layout/hierarchy1"/>
    <dgm:cxn modelId="{BABC49FF-969B-44B3-8215-FC2AEE6251BF}" srcId="{01C92CBC-9BAC-4EBF-BF74-DFD51798DE5E}" destId="{5CE3EBF5-3D45-4BFC-9B6A-0442796B4033}" srcOrd="0" destOrd="0" parTransId="{D095D34D-7914-4E3B-987A-54A93FA39E1A}" sibTransId="{021B1856-BBFE-4824-93F6-70299604E5EB}"/>
    <dgm:cxn modelId="{B4EC6993-5631-4E39-87EE-E43C2CC08978}" type="presParOf" srcId="{B18AED74-BF1E-445B-ACEC-86BEB7500ED5}" destId="{A8DDA293-C99B-426D-977F-1118ACF92E17}" srcOrd="0" destOrd="0" presId="urn:microsoft.com/office/officeart/2005/8/layout/hierarchy1"/>
    <dgm:cxn modelId="{1D6D2BD5-1D3C-4447-A584-15D856396925}" type="presParOf" srcId="{A8DDA293-C99B-426D-977F-1118ACF92E17}" destId="{7615B6C9-B4BE-4322-80A0-E782968E9970}" srcOrd="0" destOrd="0" presId="urn:microsoft.com/office/officeart/2005/8/layout/hierarchy1"/>
    <dgm:cxn modelId="{77C938B5-6345-4CC2-9F51-EC3A981FD56A}" type="presParOf" srcId="{7615B6C9-B4BE-4322-80A0-E782968E9970}" destId="{D824F953-E6B4-4DC3-95FF-130D6547A9DB}" srcOrd="0" destOrd="0" presId="urn:microsoft.com/office/officeart/2005/8/layout/hierarchy1"/>
    <dgm:cxn modelId="{16EAFA21-E690-4061-BCFF-DAA15749F9DB}" type="presParOf" srcId="{7615B6C9-B4BE-4322-80A0-E782968E9970}" destId="{EEE18A44-EEAD-493F-BAE4-C12144E38B00}" srcOrd="1" destOrd="0" presId="urn:microsoft.com/office/officeart/2005/8/layout/hierarchy1"/>
    <dgm:cxn modelId="{944C73C2-7E8A-4084-8303-AD1160020734}" type="presParOf" srcId="{A8DDA293-C99B-426D-977F-1118ACF92E17}" destId="{3E83DBDA-1A63-4F15-90E0-2B9E6D16514F}" srcOrd="1" destOrd="0" presId="urn:microsoft.com/office/officeart/2005/8/layout/hierarchy1"/>
    <dgm:cxn modelId="{41C64AB8-279A-4CF4-9C68-CB245365CF43}" type="presParOf" srcId="{3E83DBDA-1A63-4F15-90E0-2B9E6D16514F}" destId="{CE689BAE-3F65-4F67-961F-106B021E0CA9}" srcOrd="0" destOrd="0" presId="urn:microsoft.com/office/officeart/2005/8/layout/hierarchy1"/>
    <dgm:cxn modelId="{B5B7ADC3-A961-43A9-988A-DCA6F322AF31}" type="presParOf" srcId="{3E83DBDA-1A63-4F15-90E0-2B9E6D16514F}" destId="{7A1A0527-8CB5-4F84-9D13-BCE0C63C8D95}" srcOrd="1" destOrd="0" presId="urn:microsoft.com/office/officeart/2005/8/layout/hierarchy1"/>
    <dgm:cxn modelId="{54DCCAE1-7280-4C4A-9422-39E8C9BB10D6}" type="presParOf" srcId="{7A1A0527-8CB5-4F84-9D13-BCE0C63C8D95}" destId="{225E1F53-EB2F-4D4B-BBC1-EE24A3BDD256}" srcOrd="0" destOrd="0" presId="urn:microsoft.com/office/officeart/2005/8/layout/hierarchy1"/>
    <dgm:cxn modelId="{AD5F3C0C-7E18-47DC-A299-9CA7B94D6F9B}" type="presParOf" srcId="{225E1F53-EB2F-4D4B-BBC1-EE24A3BDD256}" destId="{987764C6-09AB-4E91-9C60-DB5AA15AC6E9}" srcOrd="0" destOrd="0" presId="urn:microsoft.com/office/officeart/2005/8/layout/hierarchy1"/>
    <dgm:cxn modelId="{7D3EABCF-1592-4643-B7D1-EB42D18F5FBD}" type="presParOf" srcId="{225E1F53-EB2F-4D4B-BBC1-EE24A3BDD256}" destId="{0FDC2963-B1B2-462B-9B3F-436A05A72278}" srcOrd="1" destOrd="0" presId="urn:microsoft.com/office/officeart/2005/8/layout/hierarchy1"/>
    <dgm:cxn modelId="{DEF387A2-662F-4EDE-A9FE-3C7182DD616F}" type="presParOf" srcId="{7A1A0527-8CB5-4F84-9D13-BCE0C63C8D95}" destId="{7DD5310D-FB2D-4FA5-8C71-6DD45C467784}" srcOrd="1" destOrd="0" presId="urn:microsoft.com/office/officeart/2005/8/layout/hierarchy1"/>
    <dgm:cxn modelId="{F56A1E37-E6C2-4224-8845-87F24DE71728}" type="presParOf" srcId="{7DD5310D-FB2D-4FA5-8C71-6DD45C467784}" destId="{752E60F2-4D88-4CE0-AE31-47B41C0D6244}" srcOrd="0" destOrd="0" presId="urn:microsoft.com/office/officeart/2005/8/layout/hierarchy1"/>
    <dgm:cxn modelId="{42CD4E38-3EFF-4073-B580-C3942FCE2813}" type="presParOf" srcId="{7DD5310D-FB2D-4FA5-8C71-6DD45C467784}" destId="{BFD7931F-5884-4D43-ACC1-2B893AB3F929}" srcOrd="1" destOrd="0" presId="urn:microsoft.com/office/officeart/2005/8/layout/hierarchy1"/>
    <dgm:cxn modelId="{BB7DC83A-6659-4B31-92B7-1CBD3163EFDF}" type="presParOf" srcId="{BFD7931F-5884-4D43-ACC1-2B893AB3F929}" destId="{91311127-CC57-46C8-9DB5-E473D2E036DA}" srcOrd="0" destOrd="0" presId="urn:microsoft.com/office/officeart/2005/8/layout/hierarchy1"/>
    <dgm:cxn modelId="{2B28979F-C2F0-4093-ABE3-956B861E8438}" type="presParOf" srcId="{91311127-CC57-46C8-9DB5-E473D2E036DA}" destId="{57EC6117-1881-40BD-887A-EBD9D0F953F6}" srcOrd="0" destOrd="0" presId="urn:microsoft.com/office/officeart/2005/8/layout/hierarchy1"/>
    <dgm:cxn modelId="{6D873B98-8422-49F9-9B5E-54E180222F0C}" type="presParOf" srcId="{91311127-CC57-46C8-9DB5-E473D2E036DA}" destId="{57FC5AA3-3189-470F-AC5F-5148B31ACC29}" srcOrd="1" destOrd="0" presId="urn:microsoft.com/office/officeart/2005/8/layout/hierarchy1"/>
    <dgm:cxn modelId="{731382F1-C75A-42E1-8308-A8D221E4D294}" type="presParOf" srcId="{BFD7931F-5884-4D43-ACC1-2B893AB3F929}" destId="{FC6CBED1-CA13-407C-9712-8B56DAEB9DD7}" srcOrd="1" destOrd="0" presId="urn:microsoft.com/office/officeart/2005/8/layout/hierarchy1"/>
    <dgm:cxn modelId="{EED325AB-CCC5-4C1D-849C-358F30701D6B}" type="presParOf" srcId="{7DD5310D-FB2D-4FA5-8C71-6DD45C467784}" destId="{4611632A-E89F-4EF3-A600-0D84CDA5321E}" srcOrd="2" destOrd="0" presId="urn:microsoft.com/office/officeart/2005/8/layout/hierarchy1"/>
    <dgm:cxn modelId="{00716A79-059C-4696-90D0-E448EB9FBCD3}" type="presParOf" srcId="{7DD5310D-FB2D-4FA5-8C71-6DD45C467784}" destId="{E9872C79-B199-42D3-8F78-435BDAD6BE05}" srcOrd="3" destOrd="0" presId="urn:microsoft.com/office/officeart/2005/8/layout/hierarchy1"/>
    <dgm:cxn modelId="{CD53B12D-8087-4714-80A9-66F0FD53B056}" type="presParOf" srcId="{E9872C79-B199-42D3-8F78-435BDAD6BE05}" destId="{86EF7872-D94A-4249-8C92-41C794AE0E3B}" srcOrd="0" destOrd="0" presId="urn:microsoft.com/office/officeart/2005/8/layout/hierarchy1"/>
    <dgm:cxn modelId="{4BE4761C-2450-48D1-97F4-4C22E6B7AAB2}" type="presParOf" srcId="{86EF7872-D94A-4249-8C92-41C794AE0E3B}" destId="{F5A4C72D-12F0-48A9-9AD3-EE764783744C}" srcOrd="0" destOrd="0" presId="urn:microsoft.com/office/officeart/2005/8/layout/hierarchy1"/>
    <dgm:cxn modelId="{101FFCB4-78F9-462E-A80C-F340CD3452A7}" type="presParOf" srcId="{86EF7872-D94A-4249-8C92-41C794AE0E3B}" destId="{B044ACF7-8FC6-42F3-B44C-BEA601EA1E35}" srcOrd="1" destOrd="0" presId="urn:microsoft.com/office/officeart/2005/8/layout/hierarchy1"/>
    <dgm:cxn modelId="{28763512-A4AC-46DF-BBE9-555E3602667C}" type="presParOf" srcId="{E9872C79-B199-42D3-8F78-435BDAD6BE05}" destId="{D33A1D23-EFDD-4F06-90C7-D7710F46DB44}" srcOrd="1" destOrd="0" presId="urn:microsoft.com/office/officeart/2005/8/layout/hierarchy1"/>
    <dgm:cxn modelId="{01DD0E29-9059-4140-B28F-7124440864BF}" type="presParOf" srcId="{3E83DBDA-1A63-4F15-90E0-2B9E6D16514F}" destId="{948C133C-74FF-4B6D-81CA-71068BE61026}" srcOrd="2" destOrd="0" presId="urn:microsoft.com/office/officeart/2005/8/layout/hierarchy1"/>
    <dgm:cxn modelId="{6F0ED2FC-3A56-43DF-941E-5FB4C2C7E56A}" type="presParOf" srcId="{3E83DBDA-1A63-4F15-90E0-2B9E6D16514F}" destId="{62C2C984-DE02-41E4-803A-DC7042AF91C6}" srcOrd="3" destOrd="0" presId="urn:microsoft.com/office/officeart/2005/8/layout/hierarchy1"/>
    <dgm:cxn modelId="{E0222589-218C-4FDA-B509-F810B7A32D9C}" type="presParOf" srcId="{62C2C984-DE02-41E4-803A-DC7042AF91C6}" destId="{16E940AA-842F-4716-9223-85C9859C4309}" srcOrd="0" destOrd="0" presId="urn:microsoft.com/office/officeart/2005/8/layout/hierarchy1"/>
    <dgm:cxn modelId="{7CB7C5C2-DA20-4A0C-87A0-2190A525E056}" type="presParOf" srcId="{16E940AA-842F-4716-9223-85C9859C4309}" destId="{D83CFA09-DFE6-484D-800D-25B1FC23C0A5}" srcOrd="0" destOrd="0" presId="urn:microsoft.com/office/officeart/2005/8/layout/hierarchy1"/>
    <dgm:cxn modelId="{648F2FAA-9ED3-406B-8904-7A09DE29C60C}" type="presParOf" srcId="{16E940AA-842F-4716-9223-85C9859C4309}" destId="{4CC76783-B4AA-4598-B588-B53BBC61D8BF}" srcOrd="1" destOrd="0" presId="urn:microsoft.com/office/officeart/2005/8/layout/hierarchy1"/>
    <dgm:cxn modelId="{C8FA1EEC-C3C2-4C92-9A3E-CB488233AB00}" type="presParOf" srcId="{62C2C984-DE02-41E4-803A-DC7042AF91C6}" destId="{6078424A-3654-45DF-89CD-D7AF40CCA8BF}" srcOrd="1" destOrd="0" presId="urn:microsoft.com/office/officeart/2005/8/layout/hierarchy1"/>
    <dgm:cxn modelId="{CBC0AECB-3B0D-4255-B26A-A76F606B789A}" type="presParOf" srcId="{6078424A-3654-45DF-89CD-D7AF40CCA8BF}" destId="{2E5D2BD9-8EA5-4ED0-A7A5-8E916EBCEEAD}" srcOrd="0" destOrd="0" presId="urn:microsoft.com/office/officeart/2005/8/layout/hierarchy1"/>
    <dgm:cxn modelId="{AF814F2C-B476-4A12-843A-9EC8109C5FAB}" type="presParOf" srcId="{6078424A-3654-45DF-89CD-D7AF40CCA8BF}" destId="{0DE0880D-428B-4ED6-B9A3-A9F004D9AA09}" srcOrd="1" destOrd="0" presId="urn:microsoft.com/office/officeart/2005/8/layout/hierarchy1"/>
    <dgm:cxn modelId="{6FCF1B8D-6020-46CB-A652-EEBB6F18E71E}" type="presParOf" srcId="{0DE0880D-428B-4ED6-B9A3-A9F004D9AA09}" destId="{DA57ED8A-ED8D-402C-A43F-621EB296969B}" srcOrd="0" destOrd="0" presId="urn:microsoft.com/office/officeart/2005/8/layout/hierarchy1"/>
    <dgm:cxn modelId="{8A353268-1F6E-47D7-868B-6FA2EB2F700A}" type="presParOf" srcId="{DA57ED8A-ED8D-402C-A43F-621EB296969B}" destId="{6ED1F5F8-8FFE-48B3-AF00-6A6E3AF0ACA1}" srcOrd="0" destOrd="0" presId="urn:microsoft.com/office/officeart/2005/8/layout/hierarchy1"/>
    <dgm:cxn modelId="{E91C5DD4-A5FE-4DB2-A5AA-F47AE381E188}" type="presParOf" srcId="{DA57ED8A-ED8D-402C-A43F-621EB296969B}" destId="{5A9EA9AE-EC5F-4F58-B92C-739011F904AF}" srcOrd="1" destOrd="0" presId="urn:microsoft.com/office/officeart/2005/8/layout/hierarchy1"/>
    <dgm:cxn modelId="{1A0BECC3-C264-45E3-9DE1-32722FFB33EE}" type="presParOf" srcId="{0DE0880D-428B-4ED6-B9A3-A9F004D9AA09}" destId="{E142681F-4CB8-49B1-B0A2-59F1B8CA93F1}" srcOrd="1" destOrd="0" presId="urn:microsoft.com/office/officeart/2005/8/layout/hierarchy1"/>
    <dgm:cxn modelId="{D870EB62-44B6-4DD2-AECA-285FE6C4435A}" type="presParOf" srcId="{6078424A-3654-45DF-89CD-D7AF40CCA8BF}" destId="{782E23C6-DA71-4856-BFB4-30BFEB33D979}" srcOrd="2" destOrd="0" presId="urn:microsoft.com/office/officeart/2005/8/layout/hierarchy1"/>
    <dgm:cxn modelId="{D225A924-C0FD-489E-8680-259B70328C5B}" type="presParOf" srcId="{6078424A-3654-45DF-89CD-D7AF40CCA8BF}" destId="{0AA21AF0-4873-4148-8463-C9F90EFFF9ED}" srcOrd="3" destOrd="0" presId="urn:microsoft.com/office/officeart/2005/8/layout/hierarchy1"/>
    <dgm:cxn modelId="{4723332C-7768-4277-9DB2-9081A7ECA30C}" type="presParOf" srcId="{0AA21AF0-4873-4148-8463-C9F90EFFF9ED}" destId="{31F84347-BB3D-46E5-B117-5723C77DC9A2}" srcOrd="0" destOrd="0" presId="urn:microsoft.com/office/officeart/2005/8/layout/hierarchy1"/>
    <dgm:cxn modelId="{02C1C282-A81B-4604-8F13-C338D25A2D11}" type="presParOf" srcId="{31F84347-BB3D-46E5-B117-5723C77DC9A2}" destId="{5C5F1E18-4A52-400B-A906-DDA174F5B091}" srcOrd="0" destOrd="0" presId="urn:microsoft.com/office/officeart/2005/8/layout/hierarchy1"/>
    <dgm:cxn modelId="{E2CF4427-1FDD-442F-9BA3-B2D1FBE2012D}" type="presParOf" srcId="{31F84347-BB3D-46E5-B117-5723C77DC9A2}" destId="{E5CD42DE-7920-4674-8479-8AFED47A329D}" srcOrd="1" destOrd="0" presId="urn:microsoft.com/office/officeart/2005/8/layout/hierarchy1"/>
    <dgm:cxn modelId="{AE772529-FFFE-4038-8FB3-5CC637B7DA63}" type="presParOf" srcId="{0AA21AF0-4873-4148-8463-C9F90EFFF9ED}" destId="{12882310-475C-4735-B485-7CDE70CB1B0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DB7357-6168-4348-9AA6-14144ED5A20B}" type="doc">
      <dgm:prSet loTypeId="urn:microsoft.com/office/officeart/2005/8/layout/pyramid2#3" loCatId="pyramid" qsTypeId="urn:microsoft.com/office/officeart/2005/8/quickstyle/simple1#6" qsCatId="simple" csTypeId="urn:microsoft.com/office/officeart/2005/8/colors/accent1_2#6" csCatId="accent1" phldr="1"/>
      <dgm:spPr/>
    </dgm:pt>
    <dgm:pt modelId="{0D5CC342-E700-4F12-88D9-3609A44E4D8F}">
      <dgm:prSet phldrT="[文本]" phldr="0" custT="1"/>
      <dgm:spPr/>
      <dgm:t>
        <a:bodyPr vert="horz" wrap="square"/>
        <a:lstStyle/>
        <a:p>
          <a:pPr>
            <a:lnSpc>
              <a:spcPct val="100000"/>
            </a:lnSpc>
            <a:spcBef>
              <a:spcPct val="0"/>
            </a:spcBef>
            <a:spcAft>
              <a:spcPct val="35000"/>
            </a:spcAft>
          </a:pPr>
          <a:r>
            <a:rPr lang="zh-CN" altLang="en-US" sz="2800">
              <a:solidFill>
                <a:schemeClr val="tx1"/>
              </a:solidFill>
            </a:rPr>
            <a:t>来访交流</a:t>
          </a:r>
        </a:p>
      </dgm:t>
    </dgm:pt>
    <dgm:pt modelId="{603EB85E-5429-437F-AED4-8963E51BDC3F}" type="parTrans" cxnId="{BCAA5BA4-FA5F-4173-9DF5-4CDADC138955}">
      <dgm:prSet/>
      <dgm:spPr/>
      <dgm:t>
        <a:bodyPr/>
        <a:lstStyle/>
        <a:p>
          <a:endParaRPr lang="zh-CN" altLang="en-US"/>
        </a:p>
      </dgm:t>
    </dgm:pt>
    <dgm:pt modelId="{8AD87326-AD3E-4413-B5A8-34F28727CF9D}" type="sibTrans" cxnId="{BCAA5BA4-FA5F-4173-9DF5-4CDADC138955}">
      <dgm:prSet/>
      <dgm:spPr/>
      <dgm:t>
        <a:bodyPr/>
        <a:lstStyle/>
        <a:p>
          <a:endParaRPr lang="zh-CN" altLang="en-US"/>
        </a:p>
      </dgm:t>
    </dgm:pt>
    <dgm:pt modelId="{964857A0-EE3B-4FB6-B68F-99FDA9EA0BF8}">
      <dgm:prSet phldrT="[文本]" phldr="0" custT="1"/>
      <dgm:spPr/>
      <dgm:t>
        <a:bodyPr vert="horz" wrap="square"/>
        <a:lstStyle/>
        <a:p>
          <a:pPr>
            <a:lnSpc>
              <a:spcPct val="100000"/>
            </a:lnSpc>
            <a:spcBef>
              <a:spcPct val="0"/>
            </a:spcBef>
            <a:spcAft>
              <a:spcPct val="35000"/>
            </a:spcAft>
          </a:pPr>
          <a:r>
            <a:rPr lang="zh-CN" altLang="en-US" sz="2800">
              <a:solidFill>
                <a:schemeClr val="tx1"/>
              </a:solidFill>
            </a:rPr>
            <a:t>出访交流</a:t>
          </a:r>
        </a:p>
      </dgm:t>
    </dgm:pt>
    <dgm:pt modelId="{AF096738-3511-4A94-AD57-45EB6703E7EE}" type="parTrans" cxnId="{1DF8B90C-9A46-4304-AB07-32B789343CEA}">
      <dgm:prSet/>
      <dgm:spPr/>
      <dgm:t>
        <a:bodyPr/>
        <a:lstStyle/>
        <a:p>
          <a:endParaRPr lang="zh-CN" altLang="en-US"/>
        </a:p>
      </dgm:t>
    </dgm:pt>
    <dgm:pt modelId="{F0FED80C-473D-4EE5-B294-335782A56FB8}" type="sibTrans" cxnId="{1DF8B90C-9A46-4304-AB07-32B789343CEA}">
      <dgm:prSet/>
      <dgm:spPr/>
      <dgm:t>
        <a:bodyPr/>
        <a:lstStyle/>
        <a:p>
          <a:endParaRPr lang="zh-CN" altLang="en-US"/>
        </a:p>
      </dgm:t>
    </dgm:pt>
    <dgm:pt modelId="{616917E7-A19B-468E-B568-EA7FEDDE3889}">
      <dgm:prSet phldrT="[文本]" phldr="0" custT="1"/>
      <dgm:spPr/>
      <dgm:t>
        <a:bodyPr vert="horz" wrap="square"/>
        <a:lstStyle/>
        <a:p>
          <a:pPr>
            <a:lnSpc>
              <a:spcPct val="100000"/>
            </a:lnSpc>
            <a:spcBef>
              <a:spcPct val="0"/>
            </a:spcBef>
            <a:spcAft>
              <a:spcPct val="35000"/>
            </a:spcAft>
          </a:pPr>
          <a:r>
            <a:rPr lang="zh-CN" altLang="en-US" sz="2800">
              <a:solidFill>
                <a:srgbClr val="FF0000"/>
              </a:solidFill>
            </a:rPr>
            <a:t>护照签证</a:t>
          </a:r>
        </a:p>
      </dgm:t>
    </dgm:pt>
    <dgm:pt modelId="{D4D12987-1F64-4393-9F88-42463D324266}" type="parTrans" cxnId="{7EA90559-E970-4CF2-B17E-51C36F7C05DB}">
      <dgm:prSet/>
      <dgm:spPr/>
      <dgm:t>
        <a:bodyPr/>
        <a:lstStyle/>
        <a:p>
          <a:endParaRPr lang="zh-CN" altLang="en-US"/>
        </a:p>
      </dgm:t>
    </dgm:pt>
    <dgm:pt modelId="{C05F2118-4932-4EDF-8473-967897C57045}" type="sibTrans" cxnId="{7EA90559-E970-4CF2-B17E-51C36F7C05DB}">
      <dgm:prSet/>
      <dgm:spPr/>
      <dgm:t>
        <a:bodyPr/>
        <a:lstStyle/>
        <a:p>
          <a:endParaRPr lang="zh-CN" altLang="en-US"/>
        </a:p>
      </dgm:t>
    </dgm:pt>
    <dgm:pt modelId="{87AD14D4-D05B-46B1-9396-BE47C378889B}">
      <dgm:prSet phldr="0" custT="1"/>
      <dgm:spPr/>
      <dgm:t>
        <a:bodyPr vert="horz" wrap="square"/>
        <a:lstStyle/>
        <a:p>
          <a:pPr>
            <a:lnSpc>
              <a:spcPct val="100000"/>
            </a:lnSpc>
            <a:spcBef>
              <a:spcPct val="0"/>
            </a:spcBef>
            <a:spcAft>
              <a:spcPct val="35000"/>
            </a:spcAft>
          </a:pPr>
          <a:r>
            <a:rPr lang="zh-CN" altLang="en-US" sz="2800" dirty="0"/>
            <a:t>信息服务</a:t>
          </a:r>
          <a:endParaRPr lang="zh-CN" sz="2800" dirty="0"/>
        </a:p>
      </dgm:t>
    </dgm:pt>
    <dgm:pt modelId="{D2A14BE4-E756-4D11-8DBB-414BFF9ABBF1}" type="parTrans" cxnId="{3E6CFB66-103F-4A66-BF97-AF2685CE45F6}">
      <dgm:prSet/>
      <dgm:spPr/>
      <dgm:t>
        <a:bodyPr/>
        <a:lstStyle/>
        <a:p>
          <a:endParaRPr lang="zh-CN" altLang="en-US"/>
        </a:p>
      </dgm:t>
    </dgm:pt>
    <dgm:pt modelId="{C853FEF9-B460-4DAB-A772-6643B30ED9B5}" type="sibTrans" cxnId="{3E6CFB66-103F-4A66-BF97-AF2685CE45F6}">
      <dgm:prSet/>
      <dgm:spPr/>
      <dgm:t>
        <a:bodyPr/>
        <a:lstStyle/>
        <a:p>
          <a:endParaRPr lang="zh-CN" altLang="en-US"/>
        </a:p>
      </dgm:t>
    </dgm:pt>
    <dgm:pt modelId="{D0C460E9-19F5-4159-9AEF-E1B797A7262B}" type="pres">
      <dgm:prSet presAssocID="{F7DB7357-6168-4348-9AA6-14144ED5A20B}" presName="compositeShape" presStyleCnt="0">
        <dgm:presLayoutVars>
          <dgm:dir/>
          <dgm:resizeHandles/>
        </dgm:presLayoutVars>
      </dgm:prSet>
      <dgm:spPr/>
    </dgm:pt>
    <dgm:pt modelId="{6F2447E4-83EA-413B-A65B-5349BB409B13}" type="pres">
      <dgm:prSet presAssocID="{F7DB7357-6168-4348-9AA6-14144ED5A20B}" presName="pyramid" presStyleLbl="node1" presStyleIdx="0" presStyleCnt="1"/>
      <dgm:spPr/>
    </dgm:pt>
    <dgm:pt modelId="{B5765EC1-DEEA-429B-8906-3852E3DECAE9}" type="pres">
      <dgm:prSet presAssocID="{F7DB7357-6168-4348-9AA6-14144ED5A20B}" presName="theList" presStyleCnt="0"/>
      <dgm:spPr/>
    </dgm:pt>
    <dgm:pt modelId="{B3540AFB-F078-4904-A74C-8438A955DD66}" type="pres">
      <dgm:prSet presAssocID="{0D5CC342-E700-4F12-88D9-3609A44E4D8F}" presName="aNode" presStyleLbl="fgAcc1" presStyleIdx="0" presStyleCnt="4">
        <dgm:presLayoutVars>
          <dgm:bulletEnabled val="1"/>
        </dgm:presLayoutVars>
      </dgm:prSet>
      <dgm:spPr/>
    </dgm:pt>
    <dgm:pt modelId="{98D91EF3-25E7-410F-A42A-162DF452BD65}" type="pres">
      <dgm:prSet presAssocID="{0D5CC342-E700-4F12-88D9-3609A44E4D8F}" presName="aSpace" presStyleCnt="0"/>
      <dgm:spPr/>
    </dgm:pt>
    <dgm:pt modelId="{498138EA-C963-4850-8045-CDC976043C77}" type="pres">
      <dgm:prSet presAssocID="{964857A0-EE3B-4FB6-B68F-99FDA9EA0BF8}" presName="aNode" presStyleLbl="fgAcc1" presStyleIdx="1" presStyleCnt="4">
        <dgm:presLayoutVars>
          <dgm:bulletEnabled val="1"/>
        </dgm:presLayoutVars>
      </dgm:prSet>
      <dgm:spPr/>
    </dgm:pt>
    <dgm:pt modelId="{9C2EE1BB-982C-4B23-9114-E2CF46CA718D}" type="pres">
      <dgm:prSet presAssocID="{964857A0-EE3B-4FB6-B68F-99FDA9EA0BF8}" presName="aSpace" presStyleCnt="0"/>
      <dgm:spPr/>
    </dgm:pt>
    <dgm:pt modelId="{FAEF4662-DA73-4491-A6C9-6C7A850FFB5F}" type="pres">
      <dgm:prSet presAssocID="{616917E7-A19B-468E-B568-EA7FEDDE3889}" presName="aNode" presStyleLbl="fgAcc1" presStyleIdx="2" presStyleCnt="4">
        <dgm:presLayoutVars>
          <dgm:bulletEnabled val="1"/>
        </dgm:presLayoutVars>
      </dgm:prSet>
      <dgm:spPr/>
    </dgm:pt>
    <dgm:pt modelId="{D1A2CD23-48D9-4591-B463-66F193FE07C2}" type="pres">
      <dgm:prSet presAssocID="{616917E7-A19B-468E-B568-EA7FEDDE3889}" presName="aSpace" presStyleCnt="0"/>
      <dgm:spPr/>
    </dgm:pt>
    <dgm:pt modelId="{BC7F75A7-965A-494D-8A3A-2F554C566EB1}" type="pres">
      <dgm:prSet presAssocID="{87AD14D4-D05B-46B1-9396-BE47C378889B}" presName="aNode" presStyleLbl="fgAcc1" presStyleIdx="3" presStyleCnt="4">
        <dgm:presLayoutVars>
          <dgm:bulletEnabled val="1"/>
        </dgm:presLayoutVars>
      </dgm:prSet>
      <dgm:spPr/>
    </dgm:pt>
    <dgm:pt modelId="{ACAC64E5-58FA-49A9-BE55-EDC0ABDF895E}" type="pres">
      <dgm:prSet presAssocID="{87AD14D4-D05B-46B1-9396-BE47C378889B}" presName="aSpace" presStyleCnt="0"/>
      <dgm:spPr/>
    </dgm:pt>
  </dgm:ptLst>
  <dgm:cxnLst>
    <dgm:cxn modelId="{1DF8B90C-9A46-4304-AB07-32B789343CEA}" srcId="{F7DB7357-6168-4348-9AA6-14144ED5A20B}" destId="{964857A0-EE3B-4FB6-B68F-99FDA9EA0BF8}" srcOrd="1" destOrd="0" parTransId="{AF096738-3511-4A94-AD57-45EB6703E7EE}" sibTransId="{F0FED80C-473D-4EE5-B294-335782A56FB8}"/>
    <dgm:cxn modelId="{08A2A71A-B367-4D11-A11D-C0FAB5133FD5}" type="presOf" srcId="{F7DB7357-6168-4348-9AA6-14144ED5A20B}" destId="{D0C460E9-19F5-4159-9AEF-E1B797A7262B}" srcOrd="0" destOrd="0" presId="urn:microsoft.com/office/officeart/2005/8/layout/pyramid2#3"/>
    <dgm:cxn modelId="{C7939824-17D4-4BA9-BD17-AE3CF60F4B6C}" type="presOf" srcId="{87AD14D4-D05B-46B1-9396-BE47C378889B}" destId="{BC7F75A7-965A-494D-8A3A-2F554C566EB1}" srcOrd="0" destOrd="0" presId="urn:microsoft.com/office/officeart/2005/8/layout/pyramid2#3"/>
    <dgm:cxn modelId="{3E6CFB66-103F-4A66-BF97-AF2685CE45F6}" srcId="{F7DB7357-6168-4348-9AA6-14144ED5A20B}" destId="{87AD14D4-D05B-46B1-9396-BE47C378889B}" srcOrd="3" destOrd="0" parTransId="{D2A14BE4-E756-4D11-8DBB-414BFF9ABBF1}" sibTransId="{C853FEF9-B460-4DAB-A772-6643B30ED9B5}"/>
    <dgm:cxn modelId="{20B95F58-FD99-4864-8BDC-17CE2263B9E2}" type="presOf" srcId="{0D5CC342-E700-4F12-88D9-3609A44E4D8F}" destId="{B3540AFB-F078-4904-A74C-8438A955DD66}" srcOrd="0" destOrd="0" presId="urn:microsoft.com/office/officeart/2005/8/layout/pyramid2#3"/>
    <dgm:cxn modelId="{7EA90559-E970-4CF2-B17E-51C36F7C05DB}" srcId="{F7DB7357-6168-4348-9AA6-14144ED5A20B}" destId="{616917E7-A19B-468E-B568-EA7FEDDE3889}" srcOrd="2" destOrd="0" parTransId="{D4D12987-1F64-4393-9F88-42463D324266}" sibTransId="{C05F2118-4932-4EDF-8473-967897C57045}"/>
    <dgm:cxn modelId="{8237D08B-8A4D-467A-938D-53B05D736F01}" type="presOf" srcId="{964857A0-EE3B-4FB6-B68F-99FDA9EA0BF8}" destId="{498138EA-C963-4850-8045-CDC976043C77}" srcOrd="0" destOrd="0" presId="urn:microsoft.com/office/officeart/2005/8/layout/pyramid2#3"/>
    <dgm:cxn modelId="{BCAA5BA4-FA5F-4173-9DF5-4CDADC138955}" srcId="{F7DB7357-6168-4348-9AA6-14144ED5A20B}" destId="{0D5CC342-E700-4F12-88D9-3609A44E4D8F}" srcOrd="0" destOrd="0" parTransId="{603EB85E-5429-437F-AED4-8963E51BDC3F}" sibTransId="{8AD87326-AD3E-4413-B5A8-34F28727CF9D}"/>
    <dgm:cxn modelId="{9CFC78D5-B789-4344-8D78-3DB163C78C56}" type="presOf" srcId="{616917E7-A19B-468E-B568-EA7FEDDE3889}" destId="{FAEF4662-DA73-4491-A6C9-6C7A850FFB5F}" srcOrd="0" destOrd="0" presId="urn:microsoft.com/office/officeart/2005/8/layout/pyramid2#3"/>
    <dgm:cxn modelId="{00D7B62B-D157-4E8E-97AE-11D6AFB435CC}" type="presParOf" srcId="{D0C460E9-19F5-4159-9AEF-E1B797A7262B}" destId="{6F2447E4-83EA-413B-A65B-5349BB409B13}" srcOrd="0" destOrd="0" presId="urn:microsoft.com/office/officeart/2005/8/layout/pyramid2#3"/>
    <dgm:cxn modelId="{1DAE6545-A0CC-4AA8-826D-C9F0738CA074}" type="presParOf" srcId="{D0C460E9-19F5-4159-9AEF-E1B797A7262B}" destId="{B5765EC1-DEEA-429B-8906-3852E3DECAE9}" srcOrd="1" destOrd="0" presId="urn:microsoft.com/office/officeart/2005/8/layout/pyramid2#3"/>
    <dgm:cxn modelId="{B53C91DD-A13E-4DF0-ABAB-E4E39D1D1E7C}" type="presParOf" srcId="{B5765EC1-DEEA-429B-8906-3852E3DECAE9}" destId="{B3540AFB-F078-4904-A74C-8438A955DD66}" srcOrd="0" destOrd="0" presId="urn:microsoft.com/office/officeart/2005/8/layout/pyramid2#3"/>
    <dgm:cxn modelId="{27BBBAFB-2AED-4CB3-9593-3B9B72C5CE1C}" type="presParOf" srcId="{B5765EC1-DEEA-429B-8906-3852E3DECAE9}" destId="{98D91EF3-25E7-410F-A42A-162DF452BD65}" srcOrd="1" destOrd="0" presId="urn:microsoft.com/office/officeart/2005/8/layout/pyramid2#3"/>
    <dgm:cxn modelId="{743A7FD8-2620-4030-9B61-32E9DC8DC8D0}" type="presParOf" srcId="{B5765EC1-DEEA-429B-8906-3852E3DECAE9}" destId="{498138EA-C963-4850-8045-CDC976043C77}" srcOrd="2" destOrd="0" presId="urn:microsoft.com/office/officeart/2005/8/layout/pyramid2#3"/>
    <dgm:cxn modelId="{86836596-CCB4-4719-A63E-BFFEEFD66698}" type="presParOf" srcId="{B5765EC1-DEEA-429B-8906-3852E3DECAE9}" destId="{9C2EE1BB-982C-4B23-9114-E2CF46CA718D}" srcOrd="3" destOrd="0" presId="urn:microsoft.com/office/officeart/2005/8/layout/pyramid2#3"/>
    <dgm:cxn modelId="{252FC2E2-95C6-499A-B758-D17A62C49D90}" type="presParOf" srcId="{B5765EC1-DEEA-429B-8906-3852E3DECAE9}" destId="{FAEF4662-DA73-4491-A6C9-6C7A850FFB5F}" srcOrd="4" destOrd="0" presId="urn:microsoft.com/office/officeart/2005/8/layout/pyramid2#3"/>
    <dgm:cxn modelId="{23BEF3F5-2FC4-4BF2-B51B-85C7282CC1FD}" type="presParOf" srcId="{B5765EC1-DEEA-429B-8906-3852E3DECAE9}" destId="{D1A2CD23-48D9-4591-B463-66F193FE07C2}" srcOrd="5" destOrd="0" presId="urn:microsoft.com/office/officeart/2005/8/layout/pyramid2#3"/>
    <dgm:cxn modelId="{07683BC1-CFC4-4201-9FD3-8D58A4762773}" type="presParOf" srcId="{B5765EC1-DEEA-429B-8906-3852E3DECAE9}" destId="{BC7F75A7-965A-494D-8A3A-2F554C566EB1}" srcOrd="6" destOrd="0" presId="urn:microsoft.com/office/officeart/2005/8/layout/pyramid2#3"/>
    <dgm:cxn modelId="{E93D8BD2-9D50-43B2-9FEF-A3694BF00092}" type="presParOf" srcId="{B5765EC1-DEEA-429B-8906-3852E3DECAE9}" destId="{ACAC64E5-58FA-49A9-BE55-EDC0ABDF895E}" srcOrd="7" destOrd="0" presId="urn:microsoft.com/office/officeart/2005/8/layout/pyramid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DB7357-6168-4348-9AA6-14144ED5A20B}" type="doc">
      <dgm:prSet loTypeId="urn:microsoft.com/office/officeart/2005/8/layout/pyramid2#3" loCatId="pyramid" qsTypeId="urn:microsoft.com/office/officeart/2005/8/quickstyle/simple1#6" qsCatId="simple" csTypeId="urn:microsoft.com/office/officeart/2005/8/colors/accent1_2#6" csCatId="accent1" phldr="1"/>
      <dgm:spPr/>
    </dgm:pt>
    <dgm:pt modelId="{0D5CC342-E700-4F12-88D9-3609A44E4D8F}">
      <dgm:prSet phldrT="[文本]" phldr="0" custT="1"/>
      <dgm:spPr/>
      <dgm:t>
        <a:bodyPr vert="horz" wrap="square"/>
        <a:lstStyle/>
        <a:p>
          <a:pPr>
            <a:lnSpc>
              <a:spcPct val="100000"/>
            </a:lnSpc>
            <a:spcBef>
              <a:spcPct val="0"/>
            </a:spcBef>
            <a:spcAft>
              <a:spcPct val="35000"/>
            </a:spcAft>
          </a:pPr>
          <a:r>
            <a:rPr lang="zh-CN" altLang="en-US" sz="2800">
              <a:solidFill>
                <a:schemeClr val="tx1"/>
              </a:solidFill>
            </a:rPr>
            <a:t>来访交流</a:t>
          </a:r>
        </a:p>
      </dgm:t>
    </dgm:pt>
    <dgm:pt modelId="{603EB85E-5429-437F-AED4-8963E51BDC3F}" type="parTrans" cxnId="{BCAA5BA4-FA5F-4173-9DF5-4CDADC138955}">
      <dgm:prSet/>
      <dgm:spPr/>
      <dgm:t>
        <a:bodyPr/>
        <a:lstStyle/>
        <a:p>
          <a:endParaRPr lang="zh-CN" altLang="en-US"/>
        </a:p>
      </dgm:t>
    </dgm:pt>
    <dgm:pt modelId="{8AD87326-AD3E-4413-B5A8-34F28727CF9D}" type="sibTrans" cxnId="{BCAA5BA4-FA5F-4173-9DF5-4CDADC138955}">
      <dgm:prSet/>
      <dgm:spPr/>
      <dgm:t>
        <a:bodyPr/>
        <a:lstStyle/>
        <a:p>
          <a:endParaRPr lang="zh-CN" altLang="en-US"/>
        </a:p>
      </dgm:t>
    </dgm:pt>
    <dgm:pt modelId="{964857A0-EE3B-4FB6-B68F-99FDA9EA0BF8}">
      <dgm:prSet phldrT="[文本]" phldr="0" custT="1"/>
      <dgm:spPr/>
      <dgm:t>
        <a:bodyPr vert="horz" wrap="square"/>
        <a:lstStyle/>
        <a:p>
          <a:pPr>
            <a:lnSpc>
              <a:spcPct val="100000"/>
            </a:lnSpc>
            <a:spcBef>
              <a:spcPct val="0"/>
            </a:spcBef>
            <a:spcAft>
              <a:spcPct val="35000"/>
            </a:spcAft>
          </a:pPr>
          <a:r>
            <a:rPr lang="zh-CN" altLang="en-US" sz="2800">
              <a:solidFill>
                <a:schemeClr val="tx1"/>
              </a:solidFill>
            </a:rPr>
            <a:t>出访交流</a:t>
          </a:r>
        </a:p>
      </dgm:t>
    </dgm:pt>
    <dgm:pt modelId="{AF096738-3511-4A94-AD57-45EB6703E7EE}" type="parTrans" cxnId="{1DF8B90C-9A46-4304-AB07-32B789343CEA}">
      <dgm:prSet/>
      <dgm:spPr/>
      <dgm:t>
        <a:bodyPr/>
        <a:lstStyle/>
        <a:p>
          <a:endParaRPr lang="zh-CN" altLang="en-US"/>
        </a:p>
      </dgm:t>
    </dgm:pt>
    <dgm:pt modelId="{F0FED80C-473D-4EE5-B294-335782A56FB8}" type="sibTrans" cxnId="{1DF8B90C-9A46-4304-AB07-32B789343CEA}">
      <dgm:prSet/>
      <dgm:spPr/>
      <dgm:t>
        <a:bodyPr/>
        <a:lstStyle/>
        <a:p>
          <a:endParaRPr lang="zh-CN" altLang="en-US"/>
        </a:p>
      </dgm:t>
    </dgm:pt>
    <dgm:pt modelId="{616917E7-A19B-468E-B568-EA7FEDDE3889}">
      <dgm:prSet phldrT="[文本]" phldr="0" custT="1"/>
      <dgm:spPr/>
      <dgm:t>
        <a:bodyPr vert="horz" wrap="square"/>
        <a:lstStyle/>
        <a:p>
          <a:pPr>
            <a:lnSpc>
              <a:spcPct val="100000"/>
            </a:lnSpc>
            <a:spcBef>
              <a:spcPct val="0"/>
            </a:spcBef>
            <a:spcAft>
              <a:spcPct val="35000"/>
            </a:spcAft>
          </a:pPr>
          <a:r>
            <a:rPr lang="zh-CN" altLang="en-US" sz="2800" dirty="0">
              <a:solidFill>
                <a:schemeClr val="tx1"/>
              </a:solidFill>
            </a:rPr>
            <a:t>护照签证</a:t>
          </a:r>
        </a:p>
      </dgm:t>
    </dgm:pt>
    <dgm:pt modelId="{D4D12987-1F64-4393-9F88-42463D324266}" type="parTrans" cxnId="{7EA90559-E970-4CF2-B17E-51C36F7C05DB}">
      <dgm:prSet/>
      <dgm:spPr/>
      <dgm:t>
        <a:bodyPr/>
        <a:lstStyle/>
        <a:p>
          <a:endParaRPr lang="zh-CN" altLang="en-US"/>
        </a:p>
      </dgm:t>
    </dgm:pt>
    <dgm:pt modelId="{C05F2118-4932-4EDF-8473-967897C57045}" type="sibTrans" cxnId="{7EA90559-E970-4CF2-B17E-51C36F7C05DB}">
      <dgm:prSet/>
      <dgm:spPr/>
      <dgm:t>
        <a:bodyPr/>
        <a:lstStyle/>
        <a:p>
          <a:endParaRPr lang="zh-CN" altLang="en-US"/>
        </a:p>
      </dgm:t>
    </dgm:pt>
    <dgm:pt modelId="{87AD14D4-D05B-46B1-9396-BE47C378889B}">
      <dgm:prSet phldr="0" custT="1"/>
      <dgm:spPr/>
      <dgm:t>
        <a:bodyPr vert="horz" wrap="square"/>
        <a:lstStyle/>
        <a:p>
          <a:pPr>
            <a:lnSpc>
              <a:spcPct val="100000"/>
            </a:lnSpc>
            <a:spcBef>
              <a:spcPct val="0"/>
            </a:spcBef>
            <a:spcAft>
              <a:spcPct val="35000"/>
            </a:spcAft>
          </a:pPr>
          <a:r>
            <a:rPr lang="zh-CN" altLang="en-US" sz="2800" dirty="0">
              <a:solidFill>
                <a:srgbClr val="FF0000"/>
              </a:solidFill>
            </a:rPr>
            <a:t>信息服务</a:t>
          </a:r>
          <a:endParaRPr lang="zh-CN" sz="2800" dirty="0">
            <a:solidFill>
              <a:srgbClr val="FF0000"/>
            </a:solidFill>
          </a:endParaRPr>
        </a:p>
      </dgm:t>
    </dgm:pt>
    <dgm:pt modelId="{D2A14BE4-E756-4D11-8DBB-414BFF9ABBF1}" type="parTrans" cxnId="{3E6CFB66-103F-4A66-BF97-AF2685CE45F6}">
      <dgm:prSet/>
      <dgm:spPr/>
      <dgm:t>
        <a:bodyPr/>
        <a:lstStyle/>
        <a:p>
          <a:endParaRPr lang="zh-CN" altLang="en-US"/>
        </a:p>
      </dgm:t>
    </dgm:pt>
    <dgm:pt modelId="{C853FEF9-B460-4DAB-A772-6643B30ED9B5}" type="sibTrans" cxnId="{3E6CFB66-103F-4A66-BF97-AF2685CE45F6}">
      <dgm:prSet/>
      <dgm:spPr/>
      <dgm:t>
        <a:bodyPr/>
        <a:lstStyle/>
        <a:p>
          <a:endParaRPr lang="zh-CN" altLang="en-US"/>
        </a:p>
      </dgm:t>
    </dgm:pt>
    <dgm:pt modelId="{D0C460E9-19F5-4159-9AEF-E1B797A7262B}" type="pres">
      <dgm:prSet presAssocID="{F7DB7357-6168-4348-9AA6-14144ED5A20B}" presName="compositeShape" presStyleCnt="0">
        <dgm:presLayoutVars>
          <dgm:dir/>
          <dgm:resizeHandles/>
        </dgm:presLayoutVars>
      </dgm:prSet>
      <dgm:spPr/>
    </dgm:pt>
    <dgm:pt modelId="{6F2447E4-83EA-413B-A65B-5349BB409B13}" type="pres">
      <dgm:prSet presAssocID="{F7DB7357-6168-4348-9AA6-14144ED5A20B}" presName="pyramid" presStyleLbl="node1" presStyleIdx="0" presStyleCnt="1"/>
      <dgm:spPr/>
    </dgm:pt>
    <dgm:pt modelId="{B5765EC1-DEEA-429B-8906-3852E3DECAE9}" type="pres">
      <dgm:prSet presAssocID="{F7DB7357-6168-4348-9AA6-14144ED5A20B}" presName="theList" presStyleCnt="0"/>
      <dgm:spPr/>
    </dgm:pt>
    <dgm:pt modelId="{B3540AFB-F078-4904-A74C-8438A955DD66}" type="pres">
      <dgm:prSet presAssocID="{0D5CC342-E700-4F12-88D9-3609A44E4D8F}" presName="aNode" presStyleLbl="fgAcc1" presStyleIdx="0" presStyleCnt="4">
        <dgm:presLayoutVars>
          <dgm:bulletEnabled val="1"/>
        </dgm:presLayoutVars>
      </dgm:prSet>
      <dgm:spPr/>
    </dgm:pt>
    <dgm:pt modelId="{98D91EF3-25E7-410F-A42A-162DF452BD65}" type="pres">
      <dgm:prSet presAssocID="{0D5CC342-E700-4F12-88D9-3609A44E4D8F}" presName="aSpace" presStyleCnt="0"/>
      <dgm:spPr/>
    </dgm:pt>
    <dgm:pt modelId="{498138EA-C963-4850-8045-CDC976043C77}" type="pres">
      <dgm:prSet presAssocID="{964857A0-EE3B-4FB6-B68F-99FDA9EA0BF8}" presName="aNode" presStyleLbl="fgAcc1" presStyleIdx="1" presStyleCnt="4">
        <dgm:presLayoutVars>
          <dgm:bulletEnabled val="1"/>
        </dgm:presLayoutVars>
      </dgm:prSet>
      <dgm:spPr/>
    </dgm:pt>
    <dgm:pt modelId="{9C2EE1BB-982C-4B23-9114-E2CF46CA718D}" type="pres">
      <dgm:prSet presAssocID="{964857A0-EE3B-4FB6-B68F-99FDA9EA0BF8}" presName="aSpace" presStyleCnt="0"/>
      <dgm:spPr/>
    </dgm:pt>
    <dgm:pt modelId="{FAEF4662-DA73-4491-A6C9-6C7A850FFB5F}" type="pres">
      <dgm:prSet presAssocID="{616917E7-A19B-468E-B568-EA7FEDDE3889}" presName="aNode" presStyleLbl="fgAcc1" presStyleIdx="2" presStyleCnt="4">
        <dgm:presLayoutVars>
          <dgm:bulletEnabled val="1"/>
        </dgm:presLayoutVars>
      </dgm:prSet>
      <dgm:spPr/>
    </dgm:pt>
    <dgm:pt modelId="{D1A2CD23-48D9-4591-B463-66F193FE07C2}" type="pres">
      <dgm:prSet presAssocID="{616917E7-A19B-468E-B568-EA7FEDDE3889}" presName="aSpace" presStyleCnt="0"/>
      <dgm:spPr/>
    </dgm:pt>
    <dgm:pt modelId="{BC7F75A7-965A-494D-8A3A-2F554C566EB1}" type="pres">
      <dgm:prSet presAssocID="{87AD14D4-D05B-46B1-9396-BE47C378889B}" presName="aNode" presStyleLbl="fgAcc1" presStyleIdx="3" presStyleCnt="4">
        <dgm:presLayoutVars>
          <dgm:bulletEnabled val="1"/>
        </dgm:presLayoutVars>
      </dgm:prSet>
      <dgm:spPr/>
    </dgm:pt>
    <dgm:pt modelId="{ACAC64E5-58FA-49A9-BE55-EDC0ABDF895E}" type="pres">
      <dgm:prSet presAssocID="{87AD14D4-D05B-46B1-9396-BE47C378889B}" presName="aSpace" presStyleCnt="0"/>
      <dgm:spPr/>
    </dgm:pt>
  </dgm:ptLst>
  <dgm:cxnLst>
    <dgm:cxn modelId="{1DF8B90C-9A46-4304-AB07-32B789343CEA}" srcId="{F7DB7357-6168-4348-9AA6-14144ED5A20B}" destId="{964857A0-EE3B-4FB6-B68F-99FDA9EA0BF8}" srcOrd="1" destOrd="0" parTransId="{AF096738-3511-4A94-AD57-45EB6703E7EE}" sibTransId="{F0FED80C-473D-4EE5-B294-335782A56FB8}"/>
    <dgm:cxn modelId="{08A2A71A-B367-4D11-A11D-C0FAB5133FD5}" type="presOf" srcId="{F7DB7357-6168-4348-9AA6-14144ED5A20B}" destId="{D0C460E9-19F5-4159-9AEF-E1B797A7262B}" srcOrd="0" destOrd="0" presId="urn:microsoft.com/office/officeart/2005/8/layout/pyramid2#3"/>
    <dgm:cxn modelId="{C7939824-17D4-4BA9-BD17-AE3CF60F4B6C}" type="presOf" srcId="{87AD14D4-D05B-46B1-9396-BE47C378889B}" destId="{BC7F75A7-965A-494D-8A3A-2F554C566EB1}" srcOrd="0" destOrd="0" presId="urn:microsoft.com/office/officeart/2005/8/layout/pyramid2#3"/>
    <dgm:cxn modelId="{3E6CFB66-103F-4A66-BF97-AF2685CE45F6}" srcId="{F7DB7357-6168-4348-9AA6-14144ED5A20B}" destId="{87AD14D4-D05B-46B1-9396-BE47C378889B}" srcOrd="3" destOrd="0" parTransId="{D2A14BE4-E756-4D11-8DBB-414BFF9ABBF1}" sibTransId="{C853FEF9-B460-4DAB-A772-6643B30ED9B5}"/>
    <dgm:cxn modelId="{20B95F58-FD99-4864-8BDC-17CE2263B9E2}" type="presOf" srcId="{0D5CC342-E700-4F12-88D9-3609A44E4D8F}" destId="{B3540AFB-F078-4904-A74C-8438A955DD66}" srcOrd="0" destOrd="0" presId="urn:microsoft.com/office/officeart/2005/8/layout/pyramid2#3"/>
    <dgm:cxn modelId="{7EA90559-E970-4CF2-B17E-51C36F7C05DB}" srcId="{F7DB7357-6168-4348-9AA6-14144ED5A20B}" destId="{616917E7-A19B-468E-B568-EA7FEDDE3889}" srcOrd="2" destOrd="0" parTransId="{D4D12987-1F64-4393-9F88-42463D324266}" sibTransId="{C05F2118-4932-4EDF-8473-967897C57045}"/>
    <dgm:cxn modelId="{8237D08B-8A4D-467A-938D-53B05D736F01}" type="presOf" srcId="{964857A0-EE3B-4FB6-B68F-99FDA9EA0BF8}" destId="{498138EA-C963-4850-8045-CDC976043C77}" srcOrd="0" destOrd="0" presId="urn:microsoft.com/office/officeart/2005/8/layout/pyramid2#3"/>
    <dgm:cxn modelId="{BCAA5BA4-FA5F-4173-9DF5-4CDADC138955}" srcId="{F7DB7357-6168-4348-9AA6-14144ED5A20B}" destId="{0D5CC342-E700-4F12-88D9-3609A44E4D8F}" srcOrd="0" destOrd="0" parTransId="{603EB85E-5429-437F-AED4-8963E51BDC3F}" sibTransId="{8AD87326-AD3E-4413-B5A8-34F28727CF9D}"/>
    <dgm:cxn modelId="{9CFC78D5-B789-4344-8D78-3DB163C78C56}" type="presOf" srcId="{616917E7-A19B-468E-B568-EA7FEDDE3889}" destId="{FAEF4662-DA73-4491-A6C9-6C7A850FFB5F}" srcOrd="0" destOrd="0" presId="urn:microsoft.com/office/officeart/2005/8/layout/pyramid2#3"/>
    <dgm:cxn modelId="{00D7B62B-D157-4E8E-97AE-11D6AFB435CC}" type="presParOf" srcId="{D0C460E9-19F5-4159-9AEF-E1B797A7262B}" destId="{6F2447E4-83EA-413B-A65B-5349BB409B13}" srcOrd="0" destOrd="0" presId="urn:microsoft.com/office/officeart/2005/8/layout/pyramid2#3"/>
    <dgm:cxn modelId="{1DAE6545-A0CC-4AA8-826D-C9F0738CA074}" type="presParOf" srcId="{D0C460E9-19F5-4159-9AEF-E1B797A7262B}" destId="{B5765EC1-DEEA-429B-8906-3852E3DECAE9}" srcOrd="1" destOrd="0" presId="urn:microsoft.com/office/officeart/2005/8/layout/pyramid2#3"/>
    <dgm:cxn modelId="{B53C91DD-A13E-4DF0-ABAB-E4E39D1D1E7C}" type="presParOf" srcId="{B5765EC1-DEEA-429B-8906-3852E3DECAE9}" destId="{B3540AFB-F078-4904-A74C-8438A955DD66}" srcOrd="0" destOrd="0" presId="urn:microsoft.com/office/officeart/2005/8/layout/pyramid2#3"/>
    <dgm:cxn modelId="{27BBBAFB-2AED-4CB3-9593-3B9B72C5CE1C}" type="presParOf" srcId="{B5765EC1-DEEA-429B-8906-3852E3DECAE9}" destId="{98D91EF3-25E7-410F-A42A-162DF452BD65}" srcOrd="1" destOrd="0" presId="urn:microsoft.com/office/officeart/2005/8/layout/pyramid2#3"/>
    <dgm:cxn modelId="{743A7FD8-2620-4030-9B61-32E9DC8DC8D0}" type="presParOf" srcId="{B5765EC1-DEEA-429B-8906-3852E3DECAE9}" destId="{498138EA-C963-4850-8045-CDC976043C77}" srcOrd="2" destOrd="0" presId="urn:microsoft.com/office/officeart/2005/8/layout/pyramid2#3"/>
    <dgm:cxn modelId="{86836596-CCB4-4719-A63E-BFFEEFD66698}" type="presParOf" srcId="{B5765EC1-DEEA-429B-8906-3852E3DECAE9}" destId="{9C2EE1BB-982C-4B23-9114-E2CF46CA718D}" srcOrd="3" destOrd="0" presId="urn:microsoft.com/office/officeart/2005/8/layout/pyramid2#3"/>
    <dgm:cxn modelId="{252FC2E2-95C6-499A-B758-D17A62C49D90}" type="presParOf" srcId="{B5765EC1-DEEA-429B-8906-3852E3DECAE9}" destId="{FAEF4662-DA73-4491-A6C9-6C7A850FFB5F}" srcOrd="4" destOrd="0" presId="urn:microsoft.com/office/officeart/2005/8/layout/pyramid2#3"/>
    <dgm:cxn modelId="{23BEF3F5-2FC4-4BF2-B51B-85C7282CC1FD}" type="presParOf" srcId="{B5765EC1-DEEA-429B-8906-3852E3DECAE9}" destId="{D1A2CD23-48D9-4591-B463-66F193FE07C2}" srcOrd="5" destOrd="0" presId="urn:microsoft.com/office/officeart/2005/8/layout/pyramid2#3"/>
    <dgm:cxn modelId="{07683BC1-CFC4-4201-9FD3-8D58A4762773}" type="presParOf" srcId="{B5765EC1-DEEA-429B-8906-3852E3DECAE9}" destId="{BC7F75A7-965A-494D-8A3A-2F554C566EB1}" srcOrd="6" destOrd="0" presId="urn:microsoft.com/office/officeart/2005/8/layout/pyramid2#3"/>
    <dgm:cxn modelId="{E93D8BD2-9D50-43B2-9FEF-A3694BF00092}" type="presParOf" srcId="{B5765EC1-DEEA-429B-8906-3852E3DECAE9}" destId="{ACAC64E5-58FA-49A9-BE55-EDC0ABDF895E}" srcOrd="7" destOrd="0" presId="urn:microsoft.com/office/officeart/2005/8/layout/pyramid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447E4-83EA-413B-A65B-5349BB409B13}">
      <dsp:nvSpPr>
        <dsp:cNvPr id="0" name=""/>
        <dsp:cNvSpPr/>
      </dsp:nvSpPr>
      <dsp:spPr>
        <a:xfrm>
          <a:off x="948388" y="0"/>
          <a:ext cx="5418455" cy="541845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40AFB-F078-4904-A74C-8438A955DD66}">
      <dsp:nvSpPr>
        <dsp:cNvPr id="0" name=""/>
        <dsp:cNvSpPr/>
      </dsp:nvSpPr>
      <dsp:spPr bwMode="white">
        <a:xfrm>
          <a:off x="3657615" y="542374"/>
          <a:ext cx="3521995" cy="9630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zh-CN" altLang="en-US" sz="2800" kern="1200">
              <a:solidFill>
                <a:srgbClr val="FF0000"/>
              </a:solidFill>
            </a:rPr>
            <a:t>来访交流</a:t>
          </a:r>
        </a:p>
      </dsp:txBody>
      <dsp:txXfrm>
        <a:off x="3704627" y="589386"/>
        <a:ext cx="3427971" cy="869021"/>
      </dsp:txXfrm>
    </dsp:sp>
    <dsp:sp modelId="{498138EA-C963-4850-8045-CDC976043C77}">
      <dsp:nvSpPr>
        <dsp:cNvPr id="0" name=""/>
        <dsp:cNvSpPr/>
      </dsp:nvSpPr>
      <dsp:spPr bwMode="white">
        <a:xfrm>
          <a:off x="3657615" y="1625801"/>
          <a:ext cx="3521995" cy="9630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zh-CN" altLang="en-US" sz="2800" kern="1200"/>
            <a:t>出访交流</a:t>
          </a:r>
        </a:p>
      </dsp:txBody>
      <dsp:txXfrm>
        <a:off x="3704627" y="1672813"/>
        <a:ext cx="3427971" cy="869021"/>
      </dsp:txXfrm>
    </dsp:sp>
    <dsp:sp modelId="{FAEF4662-DA73-4491-A6C9-6C7A850FFB5F}">
      <dsp:nvSpPr>
        <dsp:cNvPr id="0" name=""/>
        <dsp:cNvSpPr/>
      </dsp:nvSpPr>
      <dsp:spPr bwMode="white">
        <a:xfrm>
          <a:off x="3657615" y="2709227"/>
          <a:ext cx="3521995" cy="9630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zh-CN" altLang="en-US" sz="2800" kern="1200"/>
            <a:t>护照签证</a:t>
          </a:r>
        </a:p>
      </dsp:txBody>
      <dsp:txXfrm>
        <a:off x="3704627" y="2756239"/>
        <a:ext cx="3427971" cy="869021"/>
      </dsp:txXfrm>
    </dsp:sp>
    <dsp:sp modelId="{2D547189-0608-4EA0-BD33-34DFFD8282CA}">
      <dsp:nvSpPr>
        <dsp:cNvPr id="0" name=""/>
        <dsp:cNvSpPr/>
      </dsp:nvSpPr>
      <dsp:spPr bwMode="white">
        <a:xfrm>
          <a:off x="3657615" y="3792653"/>
          <a:ext cx="3521995" cy="9630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zh-CN" altLang="en-US" sz="2800" kern="1200" dirty="0"/>
            <a:t>信息服务</a:t>
          </a:r>
        </a:p>
      </dsp:txBody>
      <dsp:txXfrm>
        <a:off x="3704627" y="3839665"/>
        <a:ext cx="3427971" cy="869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447E4-83EA-413B-A65B-5349BB409B13}">
      <dsp:nvSpPr>
        <dsp:cNvPr id="0" name=""/>
        <dsp:cNvSpPr/>
      </dsp:nvSpPr>
      <dsp:spPr>
        <a:xfrm>
          <a:off x="948388" y="0"/>
          <a:ext cx="5418455" cy="541845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40AFB-F078-4904-A74C-8438A955DD66}">
      <dsp:nvSpPr>
        <dsp:cNvPr id="0" name=""/>
        <dsp:cNvSpPr/>
      </dsp:nvSpPr>
      <dsp:spPr>
        <a:xfrm>
          <a:off x="3657615" y="542374"/>
          <a:ext cx="3521995" cy="9630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zh-CN" altLang="en-US" sz="2800" kern="1200">
              <a:solidFill>
                <a:schemeClr val="tx1"/>
              </a:solidFill>
            </a:rPr>
            <a:t>来访交流</a:t>
          </a:r>
        </a:p>
      </dsp:txBody>
      <dsp:txXfrm>
        <a:off x="3704627" y="589386"/>
        <a:ext cx="3427971" cy="869021"/>
      </dsp:txXfrm>
    </dsp:sp>
    <dsp:sp modelId="{498138EA-C963-4850-8045-CDC976043C77}">
      <dsp:nvSpPr>
        <dsp:cNvPr id="0" name=""/>
        <dsp:cNvSpPr/>
      </dsp:nvSpPr>
      <dsp:spPr>
        <a:xfrm>
          <a:off x="3657615" y="1625801"/>
          <a:ext cx="3521995" cy="9630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zh-CN" altLang="en-US" sz="2800" kern="1200">
              <a:solidFill>
                <a:srgbClr val="FF0000"/>
              </a:solidFill>
            </a:rPr>
            <a:t>出访交流</a:t>
          </a:r>
        </a:p>
      </dsp:txBody>
      <dsp:txXfrm>
        <a:off x="3704627" y="1672813"/>
        <a:ext cx="3427971" cy="869021"/>
      </dsp:txXfrm>
    </dsp:sp>
    <dsp:sp modelId="{FAEF4662-DA73-4491-A6C9-6C7A850FFB5F}">
      <dsp:nvSpPr>
        <dsp:cNvPr id="0" name=""/>
        <dsp:cNvSpPr/>
      </dsp:nvSpPr>
      <dsp:spPr>
        <a:xfrm>
          <a:off x="3657615" y="2709227"/>
          <a:ext cx="3521995" cy="9630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zh-CN" altLang="en-US" sz="2800" kern="1200"/>
            <a:t>护照签证</a:t>
          </a:r>
        </a:p>
      </dsp:txBody>
      <dsp:txXfrm>
        <a:off x="3704627" y="2756239"/>
        <a:ext cx="3427971" cy="869021"/>
      </dsp:txXfrm>
    </dsp:sp>
    <dsp:sp modelId="{5722EADD-2CA2-4AF2-A6FB-0E7F5AE43F2C}">
      <dsp:nvSpPr>
        <dsp:cNvPr id="0" name=""/>
        <dsp:cNvSpPr/>
      </dsp:nvSpPr>
      <dsp:spPr>
        <a:xfrm>
          <a:off x="3657615" y="3792653"/>
          <a:ext cx="3521995" cy="9630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zh-CN" altLang="en-US" sz="2800" kern="1200" dirty="0"/>
            <a:t>信息服务</a:t>
          </a:r>
          <a:endParaRPr lang="zh-CN" sz="2800" kern="1200" dirty="0"/>
        </a:p>
      </dsp:txBody>
      <dsp:txXfrm>
        <a:off x="3704627" y="3839665"/>
        <a:ext cx="3427971" cy="8690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E23C6-DA71-4856-BFB4-30BFEB33D979}">
      <dsp:nvSpPr>
        <dsp:cNvPr id="0" name=""/>
        <dsp:cNvSpPr/>
      </dsp:nvSpPr>
      <dsp:spPr>
        <a:xfrm>
          <a:off x="4535685" y="2369563"/>
          <a:ext cx="779264" cy="370858"/>
        </a:xfrm>
        <a:custGeom>
          <a:avLst/>
          <a:gdLst/>
          <a:ahLst/>
          <a:cxnLst/>
          <a:rect l="0" t="0" r="0" b="0"/>
          <a:pathLst>
            <a:path>
              <a:moveTo>
                <a:pt x="0" y="0"/>
              </a:moveTo>
              <a:lnTo>
                <a:pt x="0" y="252729"/>
              </a:lnTo>
              <a:lnTo>
                <a:pt x="779264" y="252729"/>
              </a:lnTo>
              <a:lnTo>
                <a:pt x="779264" y="3708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5D2BD9-8EA5-4ED0-A7A5-8E916EBCEEAD}">
      <dsp:nvSpPr>
        <dsp:cNvPr id="0" name=""/>
        <dsp:cNvSpPr/>
      </dsp:nvSpPr>
      <dsp:spPr>
        <a:xfrm>
          <a:off x="3756421" y="2369563"/>
          <a:ext cx="779264" cy="370858"/>
        </a:xfrm>
        <a:custGeom>
          <a:avLst/>
          <a:gdLst/>
          <a:ahLst/>
          <a:cxnLst/>
          <a:rect l="0" t="0" r="0" b="0"/>
          <a:pathLst>
            <a:path>
              <a:moveTo>
                <a:pt x="779264" y="0"/>
              </a:moveTo>
              <a:lnTo>
                <a:pt x="779264" y="252729"/>
              </a:lnTo>
              <a:lnTo>
                <a:pt x="0" y="252729"/>
              </a:lnTo>
              <a:lnTo>
                <a:pt x="0" y="3708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8C133C-74FF-4B6D-81CA-71068BE61026}">
      <dsp:nvSpPr>
        <dsp:cNvPr id="0" name=""/>
        <dsp:cNvSpPr/>
      </dsp:nvSpPr>
      <dsp:spPr>
        <a:xfrm>
          <a:off x="2977157" y="1188977"/>
          <a:ext cx="1558528" cy="370858"/>
        </a:xfrm>
        <a:custGeom>
          <a:avLst/>
          <a:gdLst/>
          <a:ahLst/>
          <a:cxnLst/>
          <a:rect l="0" t="0" r="0" b="0"/>
          <a:pathLst>
            <a:path>
              <a:moveTo>
                <a:pt x="0" y="0"/>
              </a:moveTo>
              <a:lnTo>
                <a:pt x="0" y="252729"/>
              </a:lnTo>
              <a:lnTo>
                <a:pt x="1558528" y="252729"/>
              </a:lnTo>
              <a:lnTo>
                <a:pt x="1558528" y="3708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11632A-E89F-4EF3-A600-0D84CDA5321E}">
      <dsp:nvSpPr>
        <dsp:cNvPr id="0" name=""/>
        <dsp:cNvSpPr/>
      </dsp:nvSpPr>
      <dsp:spPr>
        <a:xfrm>
          <a:off x="1418629" y="2369563"/>
          <a:ext cx="779264" cy="370858"/>
        </a:xfrm>
        <a:custGeom>
          <a:avLst/>
          <a:gdLst/>
          <a:ahLst/>
          <a:cxnLst/>
          <a:rect l="0" t="0" r="0" b="0"/>
          <a:pathLst>
            <a:path>
              <a:moveTo>
                <a:pt x="0" y="0"/>
              </a:moveTo>
              <a:lnTo>
                <a:pt x="0" y="252729"/>
              </a:lnTo>
              <a:lnTo>
                <a:pt x="779264" y="252729"/>
              </a:lnTo>
              <a:lnTo>
                <a:pt x="779264" y="3708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2E60F2-4D88-4CE0-AE31-47B41C0D6244}">
      <dsp:nvSpPr>
        <dsp:cNvPr id="0" name=""/>
        <dsp:cNvSpPr/>
      </dsp:nvSpPr>
      <dsp:spPr>
        <a:xfrm>
          <a:off x="639365" y="2369563"/>
          <a:ext cx="779264" cy="370858"/>
        </a:xfrm>
        <a:custGeom>
          <a:avLst/>
          <a:gdLst/>
          <a:ahLst/>
          <a:cxnLst/>
          <a:rect l="0" t="0" r="0" b="0"/>
          <a:pathLst>
            <a:path>
              <a:moveTo>
                <a:pt x="779264" y="0"/>
              </a:moveTo>
              <a:lnTo>
                <a:pt x="779264" y="252729"/>
              </a:lnTo>
              <a:lnTo>
                <a:pt x="0" y="252729"/>
              </a:lnTo>
              <a:lnTo>
                <a:pt x="0" y="3708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689BAE-3F65-4F67-961F-106B021E0CA9}">
      <dsp:nvSpPr>
        <dsp:cNvPr id="0" name=""/>
        <dsp:cNvSpPr/>
      </dsp:nvSpPr>
      <dsp:spPr>
        <a:xfrm>
          <a:off x="1418629" y="1188977"/>
          <a:ext cx="1558528" cy="370858"/>
        </a:xfrm>
        <a:custGeom>
          <a:avLst/>
          <a:gdLst/>
          <a:ahLst/>
          <a:cxnLst/>
          <a:rect l="0" t="0" r="0" b="0"/>
          <a:pathLst>
            <a:path>
              <a:moveTo>
                <a:pt x="1558528" y="0"/>
              </a:moveTo>
              <a:lnTo>
                <a:pt x="1558528" y="252729"/>
              </a:lnTo>
              <a:lnTo>
                <a:pt x="0" y="252729"/>
              </a:lnTo>
              <a:lnTo>
                <a:pt x="0" y="3708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24F953-E6B4-4DC3-95FF-130D6547A9DB}">
      <dsp:nvSpPr>
        <dsp:cNvPr id="0" name=""/>
        <dsp:cNvSpPr/>
      </dsp:nvSpPr>
      <dsp:spPr>
        <a:xfrm>
          <a:off x="2339578" y="379251"/>
          <a:ext cx="1275159" cy="8097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E18A44-EEAD-493F-BAE4-C12144E38B00}">
      <dsp:nvSpPr>
        <dsp:cNvPr id="0" name=""/>
        <dsp:cNvSpPr/>
      </dsp:nvSpPr>
      <dsp:spPr>
        <a:xfrm>
          <a:off x="2481262" y="513851"/>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立项申请</a:t>
          </a:r>
        </a:p>
      </dsp:txBody>
      <dsp:txXfrm>
        <a:off x="2504978" y="537567"/>
        <a:ext cx="1227727" cy="762294"/>
      </dsp:txXfrm>
    </dsp:sp>
    <dsp:sp modelId="{987764C6-09AB-4E91-9C60-DB5AA15AC6E9}">
      <dsp:nvSpPr>
        <dsp:cNvPr id="0" name=""/>
        <dsp:cNvSpPr/>
      </dsp:nvSpPr>
      <dsp:spPr>
        <a:xfrm>
          <a:off x="781050" y="1559836"/>
          <a:ext cx="1275159" cy="8097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DC2963-B1B2-462B-9B3F-436A05A72278}">
      <dsp:nvSpPr>
        <dsp:cNvPr id="0" name=""/>
        <dsp:cNvSpPr/>
      </dsp:nvSpPr>
      <dsp:spPr>
        <a:xfrm>
          <a:off x="922734" y="1694436"/>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一般出访</a:t>
          </a:r>
        </a:p>
      </dsp:txBody>
      <dsp:txXfrm>
        <a:off x="946450" y="1718152"/>
        <a:ext cx="1227727" cy="762294"/>
      </dsp:txXfrm>
    </dsp:sp>
    <dsp:sp modelId="{57EC6117-1881-40BD-887A-EBD9D0F953F6}">
      <dsp:nvSpPr>
        <dsp:cNvPr id="0" name=""/>
        <dsp:cNvSpPr/>
      </dsp:nvSpPr>
      <dsp:spPr>
        <a:xfrm>
          <a:off x="1785" y="2740421"/>
          <a:ext cx="1275159" cy="80972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FC5AA3-3189-470F-AC5F-5148B31ACC29}">
      <dsp:nvSpPr>
        <dsp:cNvPr id="0" name=""/>
        <dsp:cNvSpPr/>
      </dsp:nvSpPr>
      <dsp:spPr>
        <a:xfrm>
          <a:off x="143470" y="2875022"/>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学术交流</a:t>
          </a:r>
        </a:p>
      </dsp:txBody>
      <dsp:txXfrm>
        <a:off x="167186" y="2898738"/>
        <a:ext cx="1227727" cy="762294"/>
      </dsp:txXfrm>
    </dsp:sp>
    <dsp:sp modelId="{F5A4C72D-12F0-48A9-9AD3-EE764783744C}">
      <dsp:nvSpPr>
        <dsp:cNvPr id="0" name=""/>
        <dsp:cNvSpPr/>
      </dsp:nvSpPr>
      <dsp:spPr>
        <a:xfrm>
          <a:off x="1560314" y="2740421"/>
          <a:ext cx="1275159" cy="80972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44ACF7-8FC6-42F3-B44C-BEA601EA1E35}">
      <dsp:nvSpPr>
        <dsp:cNvPr id="0" name=""/>
        <dsp:cNvSpPr/>
      </dsp:nvSpPr>
      <dsp:spPr>
        <a:xfrm>
          <a:off x="1701998" y="2875022"/>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国际会议、两岸会议</a:t>
          </a:r>
        </a:p>
      </dsp:txBody>
      <dsp:txXfrm>
        <a:off x="1725714" y="2898738"/>
        <a:ext cx="1227727" cy="762294"/>
      </dsp:txXfrm>
    </dsp:sp>
    <dsp:sp modelId="{D83CFA09-DFE6-484D-800D-25B1FC23C0A5}">
      <dsp:nvSpPr>
        <dsp:cNvPr id="0" name=""/>
        <dsp:cNvSpPr/>
      </dsp:nvSpPr>
      <dsp:spPr>
        <a:xfrm>
          <a:off x="3898106" y="1559836"/>
          <a:ext cx="1275159" cy="8097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C76783-B4AA-4598-B588-B53BBC61D8BF}">
      <dsp:nvSpPr>
        <dsp:cNvPr id="0" name=""/>
        <dsp:cNvSpPr/>
      </dsp:nvSpPr>
      <dsp:spPr>
        <a:xfrm>
          <a:off x="4039790" y="1694436"/>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我院组团的双跨团</a:t>
          </a:r>
        </a:p>
      </dsp:txBody>
      <dsp:txXfrm>
        <a:off x="4063506" y="1718152"/>
        <a:ext cx="1227727" cy="762294"/>
      </dsp:txXfrm>
    </dsp:sp>
    <dsp:sp modelId="{6ED1F5F8-8FFE-48B3-AF00-6A6E3AF0ACA1}">
      <dsp:nvSpPr>
        <dsp:cNvPr id="0" name=""/>
        <dsp:cNvSpPr/>
      </dsp:nvSpPr>
      <dsp:spPr>
        <a:xfrm>
          <a:off x="3118842" y="2740421"/>
          <a:ext cx="1275159" cy="80972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9EA9AE-EC5F-4F58-B92C-739011F904AF}">
      <dsp:nvSpPr>
        <dsp:cNvPr id="0" name=""/>
        <dsp:cNvSpPr/>
      </dsp:nvSpPr>
      <dsp:spPr>
        <a:xfrm>
          <a:off x="3260526" y="2875022"/>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学术交流</a:t>
          </a:r>
        </a:p>
      </dsp:txBody>
      <dsp:txXfrm>
        <a:off x="3284242" y="2898738"/>
        <a:ext cx="1227727" cy="762294"/>
      </dsp:txXfrm>
    </dsp:sp>
    <dsp:sp modelId="{5C5F1E18-4A52-400B-A906-DDA174F5B091}">
      <dsp:nvSpPr>
        <dsp:cNvPr id="0" name=""/>
        <dsp:cNvSpPr/>
      </dsp:nvSpPr>
      <dsp:spPr>
        <a:xfrm>
          <a:off x="4677370" y="2740421"/>
          <a:ext cx="1275159" cy="80972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CD42DE-7920-4674-8479-8AFED47A329D}">
      <dsp:nvSpPr>
        <dsp:cNvPr id="0" name=""/>
        <dsp:cNvSpPr/>
      </dsp:nvSpPr>
      <dsp:spPr>
        <a:xfrm>
          <a:off x="4819054" y="2875022"/>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国际会议、两岸会议</a:t>
          </a:r>
          <a:endParaRPr lang="zh-CN" altLang="en-US" sz="2000" kern="1200"/>
        </a:p>
      </dsp:txBody>
      <dsp:txXfrm>
        <a:off x="4842770" y="2898738"/>
        <a:ext cx="1227727" cy="7622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447E4-83EA-413B-A65B-5349BB409B13}">
      <dsp:nvSpPr>
        <dsp:cNvPr id="0" name=""/>
        <dsp:cNvSpPr/>
      </dsp:nvSpPr>
      <dsp:spPr>
        <a:xfrm>
          <a:off x="948388" y="0"/>
          <a:ext cx="5418455" cy="541845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40AFB-F078-4904-A74C-8438A955DD66}">
      <dsp:nvSpPr>
        <dsp:cNvPr id="0" name=""/>
        <dsp:cNvSpPr/>
      </dsp:nvSpPr>
      <dsp:spPr>
        <a:xfrm>
          <a:off x="3657615" y="542374"/>
          <a:ext cx="3521995" cy="9630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zh-CN" altLang="en-US" sz="2800" kern="1200">
              <a:solidFill>
                <a:schemeClr val="tx1"/>
              </a:solidFill>
            </a:rPr>
            <a:t>来访交流</a:t>
          </a:r>
        </a:p>
      </dsp:txBody>
      <dsp:txXfrm>
        <a:off x="3704627" y="589386"/>
        <a:ext cx="3427971" cy="869021"/>
      </dsp:txXfrm>
    </dsp:sp>
    <dsp:sp modelId="{498138EA-C963-4850-8045-CDC976043C77}">
      <dsp:nvSpPr>
        <dsp:cNvPr id="0" name=""/>
        <dsp:cNvSpPr/>
      </dsp:nvSpPr>
      <dsp:spPr>
        <a:xfrm>
          <a:off x="3657615" y="1625801"/>
          <a:ext cx="3521995" cy="9630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zh-CN" altLang="en-US" sz="2800" kern="1200">
              <a:solidFill>
                <a:schemeClr val="tx1"/>
              </a:solidFill>
            </a:rPr>
            <a:t>出访交流</a:t>
          </a:r>
        </a:p>
      </dsp:txBody>
      <dsp:txXfrm>
        <a:off x="3704627" y="1672813"/>
        <a:ext cx="3427971" cy="869021"/>
      </dsp:txXfrm>
    </dsp:sp>
    <dsp:sp modelId="{FAEF4662-DA73-4491-A6C9-6C7A850FFB5F}">
      <dsp:nvSpPr>
        <dsp:cNvPr id="0" name=""/>
        <dsp:cNvSpPr/>
      </dsp:nvSpPr>
      <dsp:spPr>
        <a:xfrm>
          <a:off x="3657615" y="2709227"/>
          <a:ext cx="3521995" cy="9630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zh-CN" altLang="en-US" sz="2800" kern="1200">
              <a:solidFill>
                <a:srgbClr val="FF0000"/>
              </a:solidFill>
            </a:rPr>
            <a:t>护照签证</a:t>
          </a:r>
        </a:p>
      </dsp:txBody>
      <dsp:txXfrm>
        <a:off x="3704627" y="2756239"/>
        <a:ext cx="3427971" cy="869021"/>
      </dsp:txXfrm>
    </dsp:sp>
    <dsp:sp modelId="{BC7F75A7-965A-494D-8A3A-2F554C566EB1}">
      <dsp:nvSpPr>
        <dsp:cNvPr id="0" name=""/>
        <dsp:cNvSpPr/>
      </dsp:nvSpPr>
      <dsp:spPr>
        <a:xfrm>
          <a:off x="3657615" y="3792653"/>
          <a:ext cx="3521995" cy="9630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zh-CN" altLang="en-US" sz="2800" kern="1200" dirty="0"/>
            <a:t>信息服务</a:t>
          </a:r>
        </a:p>
      </dsp:txBody>
      <dsp:txXfrm>
        <a:off x="3704627" y="3839665"/>
        <a:ext cx="3427971" cy="8690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447E4-83EA-413B-A65B-5349BB409B13}">
      <dsp:nvSpPr>
        <dsp:cNvPr id="0" name=""/>
        <dsp:cNvSpPr/>
      </dsp:nvSpPr>
      <dsp:spPr>
        <a:xfrm>
          <a:off x="948388" y="0"/>
          <a:ext cx="5418455" cy="541845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40AFB-F078-4904-A74C-8438A955DD66}">
      <dsp:nvSpPr>
        <dsp:cNvPr id="0" name=""/>
        <dsp:cNvSpPr/>
      </dsp:nvSpPr>
      <dsp:spPr>
        <a:xfrm>
          <a:off x="3657615" y="542374"/>
          <a:ext cx="3521995" cy="9630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zh-CN" altLang="en-US" sz="2800" kern="1200">
              <a:solidFill>
                <a:schemeClr val="tx1"/>
              </a:solidFill>
            </a:rPr>
            <a:t>来访交流</a:t>
          </a:r>
        </a:p>
      </dsp:txBody>
      <dsp:txXfrm>
        <a:off x="3704627" y="589386"/>
        <a:ext cx="3427971" cy="869021"/>
      </dsp:txXfrm>
    </dsp:sp>
    <dsp:sp modelId="{498138EA-C963-4850-8045-CDC976043C77}">
      <dsp:nvSpPr>
        <dsp:cNvPr id="0" name=""/>
        <dsp:cNvSpPr/>
      </dsp:nvSpPr>
      <dsp:spPr>
        <a:xfrm>
          <a:off x="3657615" y="1625801"/>
          <a:ext cx="3521995" cy="9630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zh-CN" altLang="en-US" sz="2800" kern="1200">
              <a:solidFill>
                <a:schemeClr val="tx1"/>
              </a:solidFill>
            </a:rPr>
            <a:t>出访交流</a:t>
          </a:r>
        </a:p>
      </dsp:txBody>
      <dsp:txXfrm>
        <a:off x="3704627" y="1672813"/>
        <a:ext cx="3427971" cy="869021"/>
      </dsp:txXfrm>
    </dsp:sp>
    <dsp:sp modelId="{FAEF4662-DA73-4491-A6C9-6C7A850FFB5F}">
      <dsp:nvSpPr>
        <dsp:cNvPr id="0" name=""/>
        <dsp:cNvSpPr/>
      </dsp:nvSpPr>
      <dsp:spPr>
        <a:xfrm>
          <a:off x="3657615" y="2709227"/>
          <a:ext cx="3521995" cy="9630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zh-CN" altLang="en-US" sz="2800" kern="1200" dirty="0">
              <a:solidFill>
                <a:schemeClr val="tx1"/>
              </a:solidFill>
            </a:rPr>
            <a:t>护照签证</a:t>
          </a:r>
        </a:p>
      </dsp:txBody>
      <dsp:txXfrm>
        <a:off x="3704627" y="2756239"/>
        <a:ext cx="3427971" cy="869021"/>
      </dsp:txXfrm>
    </dsp:sp>
    <dsp:sp modelId="{BC7F75A7-965A-494D-8A3A-2F554C566EB1}">
      <dsp:nvSpPr>
        <dsp:cNvPr id="0" name=""/>
        <dsp:cNvSpPr/>
      </dsp:nvSpPr>
      <dsp:spPr>
        <a:xfrm>
          <a:off x="3657615" y="3792653"/>
          <a:ext cx="3521995" cy="9630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zh-CN" altLang="en-US" sz="2800" kern="1200" dirty="0">
              <a:solidFill>
                <a:srgbClr val="FF0000"/>
              </a:solidFill>
            </a:rPr>
            <a:t>信息服务</a:t>
          </a:r>
          <a:endParaRPr lang="zh-CN" sz="2800" kern="1200" dirty="0">
            <a:solidFill>
              <a:srgbClr val="FF0000"/>
            </a:solidFill>
          </a:endParaRPr>
        </a:p>
      </dsp:txBody>
      <dsp:txXfrm>
        <a:off x="3704627" y="3839665"/>
        <a:ext cx="3427971" cy="86902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3">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3">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9CA1A8-AD9C-439B-B781-B998B00D0673}" type="datetimeFigureOut">
              <a:rPr lang="zh-CN" altLang="en-US" smtClean="0"/>
              <a:t>2019-6-20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CAD20D-9969-4862-AE3B-C1D6DA780519}" type="slidenum">
              <a:rPr lang="zh-CN" altLang="en-US" smtClean="0"/>
              <a:t>‹#›</a:t>
            </a:fld>
            <a:endParaRPr lang="zh-CN" altLang="en-US"/>
          </a:p>
        </p:txBody>
      </p:sp>
    </p:spTree>
    <p:extLst>
      <p:ext uri="{BB962C8B-B14F-4D97-AF65-F5344CB8AC3E}">
        <p14:creationId xmlns:p14="http://schemas.microsoft.com/office/powerpoint/2010/main" val="3781647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effectLst/>
            </a:endParaRPr>
          </a:p>
        </p:txBody>
      </p:sp>
      <p:sp>
        <p:nvSpPr>
          <p:cNvPr id="4" name="灯片编号占位符 3"/>
          <p:cNvSpPr>
            <a:spLocks noGrp="1"/>
          </p:cNvSpPr>
          <p:nvPr>
            <p:ph type="sldNum" sz="quarter" idx="10"/>
          </p:nvPr>
        </p:nvSpPr>
        <p:spPr/>
        <p:txBody>
          <a:bodyPr/>
          <a:lstStyle/>
          <a:p>
            <a:fld id="{6317CA1E-3630-477C-A6DF-AB6E7A325104}" type="slidenum">
              <a:rPr lang="zh-CN" altLang="en-US" smtClean="0"/>
              <a:t>2</a:t>
            </a:fld>
            <a:endParaRPr lang="zh-CN" altLang="en-US"/>
          </a:p>
        </p:txBody>
      </p:sp>
    </p:spTree>
    <p:extLst>
      <p:ext uri="{BB962C8B-B14F-4D97-AF65-F5344CB8AC3E}">
        <p14:creationId xmlns:p14="http://schemas.microsoft.com/office/powerpoint/2010/main" val="660877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312802" y="2496820"/>
            <a:ext cx="4775956" cy="1470025"/>
          </a:xfrm>
        </p:spPr>
        <p:txBody>
          <a:bodyPr>
            <a:normAutofit/>
          </a:bodyPr>
          <a:lstStyle>
            <a:lvl1pPr algn="l">
              <a:lnSpc>
                <a:spcPct val="150000"/>
              </a:lnSpc>
              <a:defRPr sz="3600" b="1">
                <a:solidFill>
                  <a:schemeClr val="bg1"/>
                </a:solidFill>
                <a:latin typeface="微软雅黑" pitchFamily="34" charset="-122"/>
                <a:ea typeface="微软雅黑" pitchFamily="34" charset="-122"/>
              </a:defRPr>
            </a:lvl1pPr>
          </a:lstStyle>
          <a:p>
            <a:r>
              <a:rPr kumimoji="1" lang="zh-CN" altLang="en-US" dirty="0"/>
              <a:t>单击此处编辑母版标题样式</a:t>
            </a:r>
          </a:p>
        </p:txBody>
      </p:sp>
      <p:sp>
        <p:nvSpPr>
          <p:cNvPr id="3" name="副标题 2"/>
          <p:cNvSpPr>
            <a:spLocks noGrp="1"/>
          </p:cNvSpPr>
          <p:nvPr>
            <p:ph type="subTitle" idx="1"/>
          </p:nvPr>
        </p:nvSpPr>
        <p:spPr>
          <a:xfrm>
            <a:off x="312802" y="4196728"/>
            <a:ext cx="4775956" cy="541421"/>
          </a:xfrm>
        </p:spPr>
        <p:txBody>
          <a:bodyPr>
            <a:normAutofit/>
          </a:bodyPr>
          <a:lstStyle>
            <a:lvl1pPr marL="0" indent="0" algn="l">
              <a:buNone/>
              <a:defRPr sz="1400">
                <a:solidFill>
                  <a:srgbClr val="FFFFFF"/>
                </a:solidFill>
                <a:latin typeface="微软雅黑" pitchFamily="34" charset="-122"/>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dirty="0"/>
              <a:t>单击此处编辑母版副标题样式</a:t>
            </a:r>
          </a:p>
        </p:txBody>
      </p:sp>
    </p:spTree>
    <p:extLst>
      <p:ext uri="{BB962C8B-B14F-4D97-AF65-F5344CB8AC3E}">
        <p14:creationId xmlns:p14="http://schemas.microsoft.com/office/powerpoint/2010/main" val="405900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41422" y="108091"/>
            <a:ext cx="8133347" cy="609600"/>
          </a:xfrm>
        </p:spPr>
        <p:txBody>
          <a:bodyPr>
            <a:normAutofit/>
          </a:bodyPr>
          <a:lstStyle>
            <a:lvl1pPr algn="l">
              <a:defRPr sz="1600" b="1">
                <a:solidFill>
                  <a:schemeClr val="tx1">
                    <a:lumMod val="75000"/>
                    <a:lumOff val="25000"/>
                  </a:schemeClr>
                </a:solidFill>
                <a:latin typeface="微软雅黑" pitchFamily="34" charset="-122"/>
                <a:ea typeface="微软雅黑" pitchFamily="34" charset="-122"/>
              </a:defRPr>
            </a:lvl1pPr>
          </a:lstStyle>
          <a:p>
            <a:r>
              <a:rPr kumimoji="1" lang="zh-CN" altLang="en-US" dirty="0"/>
              <a:t>单击此处编辑母版标题样式</a:t>
            </a:r>
          </a:p>
        </p:txBody>
      </p:sp>
      <p:sp>
        <p:nvSpPr>
          <p:cNvPr id="3" name="内容占位符 2"/>
          <p:cNvSpPr>
            <a:spLocks noGrp="1"/>
          </p:cNvSpPr>
          <p:nvPr>
            <p:ph idx="1"/>
          </p:nvPr>
        </p:nvSpPr>
        <p:spPr>
          <a:xfrm>
            <a:off x="445170" y="978568"/>
            <a:ext cx="8229599" cy="5486400"/>
          </a:xfrm>
        </p:spPr>
        <p:txBody>
          <a:bodyPr>
            <a:normAutofit/>
          </a:bodyPr>
          <a:lstStyle>
            <a:lvl1pPr>
              <a:defRPr sz="2000">
                <a:solidFill>
                  <a:schemeClr val="tx1">
                    <a:lumMod val="75000"/>
                    <a:lumOff val="25000"/>
                  </a:schemeClr>
                </a:solidFill>
                <a:latin typeface="微软雅黑" pitchFamily="34" charset="-122"/>
                <a:ea typeface="微软雅黑" pitchFamily="34" charset="-122"/>
              </a:defRPr>
            </a:lvl1pPr>
            <a:lvl2pPr>
              <a:defRPr sz="1800">
                <a:solidFill>
                  <a:schemeClr val="tx1">
                    <a:lumMod val="75000"/>
                    <a:lumOff val="25000"/>
                  </a:schemeClr>
                </a:solidFill>
                <a:latin typeface="微软雅黑" pitchFamily="34" charset="-122"/>
                <a:ea typeface="微软雅黑" pitchFamily="34" charset="-122"/>
              </a:defRPr>
            </a:lvl2pPr>
            <a:lvl3pPr>
              <a:defRPr sz="1600">
                <a:solidFill>
                  <a:schemeClr val="tx1">
                    <a:lumMod val="75000"/>
                    <a:lumOff val="25000"/>
                  </a:schemeClr>
                </a:solidFill>
                <a:latin typeface="微软雅黑" pitchFamily="34" charset="-122"/>
                <a:ea typeface="微软雅黑" pitchFamily="34" charset="-122"/>
              </a:defRPr>
            </a:lvl3pPr>
            <a:lvl4pPr>
              <a:defRPr sz="1400">
                <a:solidFill>
                  <a:schemeClr val="tx1">
                    <a:lumMod val="75000"/>
                    <a:lumOff val="25000"/>
                  </a:schemeClr>
                </a:solidFill>
                <a:latin typeface="微软雅黑" pitchFamily="34" charset="-122"/>
                <a:ea typeface="微软雅黑" pitchFamily="34" charset="-122"/>
              </a:defRPr>
            </a:lvl4pPr>
            <a:lvl5pPr>
              <a:defRPr sz="1400">
                <a:solidFill>
                  <a:schemeClr val="tx1">
                    <a:lumMod val="75000"/>
                    <a:lumOff val="25000"/>
                  </a:schemeClr>
                </a:solidFill>
                <a:latin typeface="微软雅黑" pitchFamily="34" charset="-122"/>
                <a:ea typeface="微软雅黑" pitchFamily="34"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5" name="椭圆 4"/>
          <p:cNvSpPr/>
          <p:nvPr userDrawn="1"/>
        </p:nvSpPr>
        <p:spPr>
          <a:xfrm>
            <a:off x="437881" y="362617"/>
            <a:ext cx="101934" cy="101934"/>
          </a:xfrm>
          <a:prstGeom prst="ellipse">
            <a:avLst/>
          </a:prstGeom>
          <a:solidFill>
            <a:srgbClr val="2073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2906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4659181-4168-6643-BD0C-4250C62B016B}" type="datetimeFigureOut">
              <a:rPr kumimoji="1" lang="zh-CN" altLang="en-US" smtClean="0"/>
              <a:t>2019-6-20</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E1E0A30D-A330-B44A-AD77-88D263285F5E}" type="slidenum">
              <a:rPr kumimoji="1" lang="zh-CN" altLang="en-US" smtClean="0"/>
              <a:t>‹#›</a:t>
            </a:fld>
            <a:endParaRPr kumimoji="1" lang="zh-CN" altLang="en-US"/>
          </a:p>
        </p:txBody>
      </p:sp>
    </p:spTree>
    <p:extLst>
      <p:ext uri="{BB962C8B-B14F-4D97-AF65-F5344CB8AC3E}">
        <p14:creationId xmlns:p14="http://schemas.microsoft.com/office/powerpoint/2010/main" val="8009573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59181-4168-6643-BD0C-4250C62B016B}" type="datetimeFigureOut">
              <a:rPr kumimoji="1" lang="zh-CN" altLang="en-US" smtClean="0"/>
              <a:t>2019-6-20</a:t>
            </a:fld>
            <a:endParaRPr kumimoji="1"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0A30D-A330-B44A-AD77-88D263285F5E}" type="slidenum">
              <a:rPr kumimoji="1" lang="zh-CN" altLang="en-US" smtClean="0"/>
              <a:t>‹#›</a:t>
            </a:fld>
            <a:endParaRPr kumimoji="1" lang="zh-CN" altLang="en-US"/>
          </a:p>
        </p:txBody>
      </p:sp>
    </p:spTree>
    <p:extLst>
      <p:ext uri="{BB962C8B-B14F-4D97-AF65-F5344CB8AC3E}">
        <p14:creationId xmlns:p14="http://schemas.microsoft.com/office/powerpoint/2010/main" val="570612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2.emf"/></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9.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5.emf"/></Relationships>
</file>

<file path=ppt/slides/_rels/slide4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0.emf"/></Relationships>
</file>

<file path=ppt/slides/_rels/slide4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5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hyperlink" Target="http://www.cnic.cn/front/pc.html?_1556505251733#/cnicSite/article/7aaeda68133ac88415491bd7e0e46d6b/503589" TargetMode="Externa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标题 1"/>
          <p:cNvSpPr txBox="1">
            <a:spLocks/>
          </p:cNvSpPr>
          <p:nvPr/>
        </p:nvSpPr>
        <p:spPr>
          <a:xfrm>
            <a:off x="529774" y="1606541"/>
            <a:ext cx="7928426" cy="196732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200000"/>
              </a:lnSpc>
            </a:pPr>
            <a:r>
              <a:rPr kumimoji="1" lang="zh-CN" altLang="en-US" sz="4000" b="1" dirty="0">
                <a:solidFill>
                  <a:srgbClr val="FF0000"/>
                </a:solidFill>
              </a:rPr>
              <a:t>新一代</a:t>
            </a:r>
            <a:r>
              <a:rPr kumimoji="1" lang="en-US" altLang="zh-CN" sz="4000" b="1" dirty="0">
                <a:solidFill>
                  <a:srgbClr val="FF0000"/>
                </a:solidFill>
              </a:rPr>
              <a:t>ARP</a:t>
            </a:r>
            <a:r>
              <a:rPr kumimoji="1" lang="zh-CN" altLang="en-US" sz="4000" b="1" dirty="0">
                <a:solidFill>
                  <a:srgbClr val="FF0000"/>
                </a:solidFill>
              </a:rPr>
              <a:t>国际合作系统介绍</a:t>
            </a:r>
            <a:endParaRPr kumimoji="1" lang="en-US" altLang="zh-CN" sz="4000" b="1" dirty="0">
              <a:solidFill>
                <a:srgbClr val="FF0000"/>
              </a:solidFill>
            </a:endParaRPr>
          </a:p>
          <a:p>
            <a:pPr>
              <a:lnSpc>
                <a:spcPct val="200000"/>
              </a:lnSpc>
            </a:pPr>
            <a:r>
              <a:rPr kumimoji="1" lang="zh-CN" altLang="en-US" sz="4000" b="1" dirty="0">
                <a:solidFill>
                  <a:srgbClr val="FF0000"/>
                </a:solidFill>
              </a:rPr>
              <a:t>（面向一线填报人员）</a:t>
            </a:r>
          </a:p>
        </p:txBody>
      </p:sp>
      <p:sp>
        <p:nvSpPr>
          <p:cNvPr id="73" name="副标题 2"/>
          <p:cNvSpPr txBox="1">
            <a:spLocks/>
          </p:cNvSpPr>
          <p:nvPr/>
        </p:nvSpPr>
        <p:spPr>
          <a:xfrm>
            <a:off x="3593359" y="5133726"/>
            <a:ext cx="4775956" cy="68007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kumimoji="1" lang="zh-CN" altLang="en-US" sz="2400" dirty="0"/>
              <a:t>新一代</a:t>
            </a:r>
            <a:r>
              <a:rPr kumimoji="1" lang="en-US" altLang="zh-CN" sz="2400" dirty="0"/>
              <a:t>ARP</a:t>
            </a:r>
            <a:r>
              <a:rPr kumimoji="1" lang="zh-CN" altLang="en-US" sz="2400" dirty="0"/>
              <a:t>项目组</a:t>
            </a:r>
            <a:endParaRPr kumimoji="1" lang="en-US" altLang="zh-CN" sz="2400" dirty="0"/>
          </a:p>
          <a:p>
            <a:pPr marL="0" indent="0" algn="r">
              <a:buNone/>
            </a:pPr>
            <a:r>
              <a:rPr kumimoji="1" lang="en-US" altLang="zh-CN" sz="2400" dirty="0"/>
              <a:t>2019.6</a:t>
            </a:r>
            <a:endParaRPr kumimoji="1" lang="zh-CN" altLang="en-US" sz="2400" dirty="0"/>
          </a:p>
        </p:txBody>
      </p:sp>
    </p:spTree>
    <p:extLst>
      <p:ext uri="{BB962C8B-B14F-4D97-AF65-F5344CB8AC3E}">
        <p14:creationId xmlns:p14="http://schemas.microsoft.com/office/powerpoint/2010/main" val="3190628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
          <p:cNvGrpSpPr>
            <a:grpSpLocks/>
          </p:cNvGrpSpPr>
          <p:nvPr/>
        </p:nvGrpSpPr>
        <p:grpSpPr bwMode="auto">
          <a:xfrm>
            <a:off x="0" y="765365"/>
            <a:ext cx="9144000" cy="5503863"/>
            <a:chOff x="0" y="1504950"/>
            <a:chExt cx="9398000" cy="5503863"/>
          </a:xfrm>
        </p:grpSpPr>
        <p:grpSp>
          <p:nvGrpSpPr>
            <p:cNvPr id="5" name="Group 138"/>
            <p:cNvGrpSpPr>
              <a:grpSpLocks/>
            </p:cNvGrpSpPr>
            <p:nvPr/>
          </p:nvGrpSpPr>
          <p:grpSpPr bwMode="auto">
            <a:xfrm>
              <a:off x="1692275" y="4564064"/>
              <a:ext cx="5918201" cy="627063"/>
              <a:chOff x="969" y="2912"/>
              <a:chExt cx="3728" cy="395"/>
            </a:xfrm>
          </p:grpSpPr>
          <p:grpSp>
            <p:nvGrpSpPr>
              <p:cNvPr id="59" name="Group 80"/>
              <p:cNvGrpSpPr>
                <a:grpSpLocks/>
              </p:cNvGrpSpPr>
              <p:nvPr/>
            </p:nvGrpSpPr>
            <p:grpSpPr bwMode="auto">
              <a:xfrm>
                <a:off x="969" y="2912"/>
                <a:ext cx="953" cy="395"/>
                <a:chOff x="1565" y="1509"/>
                <a:chExt cx="838" cy="347"/>
              </a:xfrm>
            </p:grpSpPr>
            <p:sp>
              <p:nvSpPr>
                <p:cNvPr id="63" name="Rectangle 81"/>
                <p:cNvSpPr>
                  <a:spLocks noChangeArrowheads="1"/>
                </p:cNvSpPr>
                <p:nvPr/>
              </p:nvSpPr>
              <p:spPr bwMode="auto">
                <a:xfrm>
                  <a:off x="1565" y="1570"/>
                  <a:ext cx="226" cy="226"/>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64" name="Rectangle 82"/>
                <p:cNvSpPr>
                  <a:spLocks noChangeArrowheads="1"/>
                </p:cNvSpPr>
                <p:nvPr/>
              </p:nvSpPr>
              <p:spPr bwMode="auto">
                <a:xfrm>
                  <a:off x="1791" y="1570"/>
                  <a:ext cx="136" cy="226"/>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65" name="Group 83"/>
                <p:cNvGrpSpPr>
                  <a:grpSpLocks/>
                </p:cNvGrpSpPr>
                <p:nvPr/>
              </p:nvGrpSpPr>
              <p:grpSpPr bwMode="auto">
                <a:xfrm>
                  <a:off x="1936" y="1511"/>
                  <a:ext cx="55" cy="345"/>
                  <a:chOff x="1936" y="1511"/>
                  <a:chExt cx="55" cy="345"/>
                </a:xfrm>
              </p:grpSpPr>
              <p:sp>
                <p:nvSpPr>
                  <p:cNvPr id="70" name="AutoShape 84"/>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 name="AutoShape 85"/>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grpSp>
            <p:sp>
              <p:nvSpPr>
                <p:cNvPr id="66" name="Rectangle 86"/>
                <p:cNvSpPr>
                  <a:spLocks noChangeArrowheads="1"/>
                </p:cNvSpPr>
                <p:nvPr/>
              </p:nvSpPr>
              <p:spPr bwMode="auto">
                <a:xfrm>
                  <a:off x="2002" y="1517"/>
                  <a:ext cx="334" cy="333"/>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67" name="Group 87"/>
                <p:cNvGrpSpPr>
                  <a:grpSpLocks/>
                </p:cNvGrpSpPr>
                <p:nvPr/>
              </p:nvGrpSpPr>
              <p:grpSpPr bwMode="auto">
                <a:xfrm flipH="1">
                  <a:off x="2348" y="1509"/>
                  <a:ext cx="55" cy="345"/>
                  <a:chOff x="1936" y="1511"/>
                  <a:chExt cx="55" cy="345"/>
                </a:xfrm>
              </p:grpSpPr>
              <p:sp>
                <p:nvSpPr>
                  <p:cNvPr id="68" name="AutoShape 88"/>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 name="AutoShape 89"/>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sp>
            <p:nvSpPr>
              <p:cNvPr id="60" name="Text Box 90"/>
              <p:cNvSpPr txBox="1">
                <a:spLocks noChangeArrowheads="1"/>
              </p:cNvSpPr>
              <p:nvPr/>
            </p:nvSpPr>
            <p:spPr bwMode="auto">
              <a:xfrm>
                <a:off x="1475" y="2952"/>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03</a:t>
                </a:r>
              </a:p>
            </p:txBody>
          </p:sp>
          <p:sp>
            <p:nvSpPr>
              <p:cNvPr id="61" name="Freeform 95"/>
              <p:cNvSpPr>
                <a:spLocks/>
              </p:cNvSpPr>
              <p:nvPr/>
            </p:nvSpPr>
            <p:spPr bwMode="auto">
              <a:xfrm>
                <a:off x="1925" y="2973"/>
                <a:ext cx="2772" cy="289"/>
              </a:xfrm>
              <a:custGeom>
                <a:avLst/>
                <a:gdLst>
                  <a:gd name="T0" fmla="*/ 0 w 2437"/>
                  <a:gd name="T1" fmla="*/ 0 h 289"/>
                  <a:gd name="T2" fmla="*/ 238 w 2437"/>
                  <a:gd name="T3" fmla="*/ 703 h 289"/>
                  <a:gd name="T4" fmla="*/ 3492 w 2437"/>
                  <a:gd name="T5" fmla="*/ 369 h 289"/>
                  <a:gd name="T6" fmla="*/ 3492 w 2437"/>
                  <a:gd name="T7" fmla="*/ 63 h 289"/>
                  <a:gd name="T8" fmla="*/ 0 w 2437"/>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7" h="289">
                    <a:moveTo>
                      <a:pt x="0" y="0"/>
                    </a:moveTo>
                    <a:lnTo>
                      <a:pt x="1" y="273"/>
                    </a:lnTo>
                    <a:lnTo>
                      <a:pt x="2437" y="289"/>
                    </a:lnTo>
                    <a:lnTo>
                      <a:pt x="2434" y="2"/>
                    </a:lnTo>
                    <a:lnTo>
                      <a:pt x="0" y="0"/>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2" name="Rectangle 93"/>
              <p:cNvSpPr>
                <a:spLocks noChangeArrowheads="1"/>
              </p:cNvSpPr>
              <p:nvPr/>
            </p:nvSpPr>
            <p:spPr bwMode="auto">
              <a:xfrm>
                <a:off x="2023" y="2989"/>
                <a:ext cx="7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常见问题</a:t>
                </a:r>
                <a:endParaRPr lang="en-US" altLang="zh-CN" sz="2000" dirty="0">
                  <a:solidFill>
                    <a:schemeClr val="bg1"/>
                  </a:solidFill>
                </a:endParaRPr>
              </a:p>
            </p:txBody>
          </p:sp>
        </p:grpSp>
        <p:grpSp>
          <p:nvGrpSpPr>
            <p:cNvPr id="6" name="Group 140"/>
            <p:cNvGrpSpPr>
              <a:grpSpLocks/>
            </p:cNvGrpSpPr>
            <p:nvPr/>
          </p:nvGrpSpPr>
          <p:grpSpPr bwMode="auto">
            <a:xfrm>
              <a:off x="0" y="1504950"/>
              <a:ext cx="9398000" cy="5503863"/>
              <a:chOff x="0" y="948"/>
              <a:chExt cx="5920" cy="3467"/>
            </a:xfrm>
          </p:grpSpPr>
          <p:grpSp>
            <p:nvGrpSpPr>
              <p:cNvPr id="47" name="Group 73"/>
              <p:cNvGrpSpPr>
                <a:grpSpLocks/>
              </p:cNvGrpSpPr>
              <p:nvPr/>
            </p:nvGrpSpPr>
            <p:grpSpPr bwMode="auto">
              <a:xfrm rot="10800000">
                <a:off x="4967" y="3838"/>
                <a:ext cx="953" cy="577"/>
                <a:chOff x="249" y="799"/>
                <a:chExt cx="953" cy="577"/>
              </a:xfrm>
            </p:grpSpPr>
            <p:sp>
              <p:nvSpPr>
                <p:cNvPr id="55" name="Rectangle 5"/>
                <p:cNvSpPr>
                  <a:spLocks noChangeArrowheads="1"/>
                </p:cNvSpPr>
                <p:nvPr/>
              </p:nvSpPr>
              <p:spPr bwMode="auto">
                <a:xfrm>
                  <a:off x="431" y="935"/>
                  <a:ext cx="635" cy="363"/>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6" name="Rectangle 6"/>
                <p:cNvSpPr>
                  <a:spLocks noChangeArrowheads="1"/>
                </p:cNvSpPr>
                <p:nvPr/>
              </p:nvSpPr>
              <p:spPr bwMode="auto">
                <a:xfrm>
                  <a:off x="249" y="1117"/>
                  <a:ext cx="318" cy="259"/>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7" name="Rectangle 7"/>
                <p:cNvSpPr>
                  <a:spLocks noChangeArrowheads="1"/>
                </p:cNvSpPr>
                <p:nvPr/>
              </p:nvSpPr>
              <p:spPr bwMode="auto">
                <a:xfrm>
                  <a:off x="703" y="845"/>
                  <a:ext cx="453" cy="259"/>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8" name="Rectangle 8"/>
                <p:cNvSpPr>
                  <a:spLocks noChangeArrowheads="1"/>
                </p:cNvSpPr>
                <p:nvPr/>
              </p:nvSpPr>
              <p:spPr bwMode="auto">
                <a:xfrm>
                  <a:off x="1066" y="799"/>
                  <a:ext cx="136" cy="111"/>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sp>
            <p:nvSpPr>
              <p:cNvPr id="48" name="Rectangle 75"/>
              <p:cNvSpPr>
                <a:spLocks noChangeArrowheads="1"/>
              </p:cNvSpPr>
              <p:nvPr/>
            </p:nvSpPr>
            <p:spPr bwMode="auto">
              <a:xfrm>
                <a:off x="277" y="1097"/>
                <a:ext cx="968" cy="553"/>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49" name="Rectangle 76"/>
              <p:cNvSpPr>
                <a:spLocks noChangeArrowheads="1"/>
              </p:cNvSpPr>
              <p:nvPr/>
            </p:nvSpPr>
            <p:spPr bwMode="auto">
              <a:xfrm>
                <a:off x="0" y="1374"/>
                <a:ext cx="485" cy="395"/>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0" name="Rectangle 77"/>
              <p:cNvSpPr>
                <a:spLocks noChangeArrowheads="1"/>
              </p:cNvSpPr>
              <p:nvPr/>
            </p:nvSpPr>
            <p:spPr bwMode="auto">
              <a:xfrm>
                <a:off x="612" y="981"/>
                <a:ext cx="782" cy="448"/>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1" name="Rectangle 78"/>
              <p:cNvSpPr>
                <a:spLocks noChangeArrowheads="1"/>
              </p:cNvSpPr>
              <p:nvPr/>
            </p:nvSpPr>
            <p:spPr bwMode="auto">
              <a:xfrm>
                <a:off x="1338" y="948"/>
                <a:ext cx="207" cy="169"/>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2" name="Text Box 123"/>
              <p:cNvSpPr txBox="1">
                <a:spLocks noChangeArrowheads="1"/>
              </p:cNvSpPr>
              <p:nvPr/>
            </p:nvSpPr>
            <p:spPr bwMode="auto">
              <a:xfrm>
                <a:off x="612" y="1071"/>
                <a:ext cx="630" cy="365"/>
              </a:xfrm>
              <a:prstGeom prst="rect">
                <a:avLst/>
              </a:prstGeom>
              <a:noFill/>
              <a:ln>
                <a:noFill/>
              </a:ln>
              <a:effectLst>
                <a:prstShdw prst="shdw12">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zh-CN" altLang="en-US" sz="3200">
                    <a:latin typeface="Arial" pitchFamily="34" charset="0"/>
                    <a:ea typeface="黑体" pitchFamily="2" charset="-122"/>
                  </a:rPr>
                  <a:t>目录</a:t>
                </a:r>
              </a:p>
            </p:txBody>
          </p:sp>
          <p:sp>
            <p:nvSpPr>
              <p:cNvPr id="53" name="Line 124"/>
              <p:cNvSpPr>
                <a:spLocks noChangeShapeType="1"/>
              </p:cNvSpPr>
              <p:nvPr/>
            </p:nvSpPr>
            <p:spPr bwMode="auto">
              <a:xfrm>
                <a:off x="1383" y="1428"/>
                <a:ext cx="4082" cy="0"/>
              </a:xfrm>
              <a:prstGeom prst="line">
                <a:avLst/>
              </a:prstGeom>
              <a:noFill/>
              <a:ln w="158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Line 126"/>
              <p:cNvSpPr>
                <a:spLocks noChangeShapeType="1"/>
              </p:cNvSpPr>
              <p:nvPr/>
            </p:nvSpPr>
            <p:spPr bwMode="auto">
              <a:xfrm>
                <a:off x="5465" y="1434"/>
                <a:ext cx="0" cy="2676"/>
              </a:xfrm>
              <a:prstGeom prst="line">
                <a:avLst/>
              </a:prstGeom>
              <a:noFill/>
              <a:ln w="158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 name="Group 135"/>
            <p:cNvGrpSpPr>
              <a:grpSpLocks/>
            </p:cNvGrpSpPr>
            <p:nvPr/>
          </p:nvGrpSpPr>
          <p:grpSpPr bwMode="auto">
            <a:xfrm>
              <a:off x="1701800" y="2908300"/>
              <a:ext cx="5911852" cy="627063"/>
              <a:chOff x="975" y="1869"/>
              <a:chExt cx="3724" cy="395"/>
            </a:xfrm>
          </p:grpSpPr>
          <p:grpSp>
            <p:nvGrpSpPr>
              <p:cNvPr id="34" name="Group 21"/>
              <p:cNvGrpSpPr>
                <a:grpSpLocks/>
              </p:cNvGrpSpPr>
              <p:nvPr/>
            </p:nvGrpSpPr>
            <p:grpSpPr bwMode="auto">
              <a:xfrm>
                <a:off x="975" y="1869"/>
                <a:ext cx="953" cy="395"/>
                <a:chOff x="1565" y="1509"/>
                <a:chExt cx="838" cy="347"/>
              </a:xfrm>
            </p:grpSpPr>
            <p:sp>
              <p:nvSpPr>
                <p:cNvPr id="38" name="Rectangle 9"/>
                <p:cNvSpPr>
                  <a:spLocks noChangeArrowheads="1"/>
                </p:cNvSpPr>
                <p:nvPr/>
              </p:nvSpPr>
              <p:spPr bwMode="auto">
                <a:xfrm>
                  <a:off x="1565" y="1570"/>
                  <a:ext cx="226" cy="226"/>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39" name="Rectangle 12"/>
                <p:cNvSpPr>
                  <a:spLocks noChangeArrowheads="1"/>
                </p:cNvSpPr>
                <p:nvPr/>
              </p:nvSpPr>
              <p:spPr bwMode="auto">
                <a:xfrm>
                  <a:off x="1791" y="1570"/>
                  <a:ext cx="136" cy="226"/>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40" name="Group 16"/>
                <p:cNvGrpSpPr>
                  <a:grpSpLocks/>
                </p:cNvGrpSpPr>
                <p:nvPr/>
              </p:nvGrpSpPr>
              <p:grpSpPr bwMode="auto">
                <a:xfrm>
                  <a:off x="1936" y="1511"/>
                  <a:ext cx="55" cy="345"/>
                  <a:chOff x="1936" y="1511"/>
                  <a:chExt cx="55" cy="345"/>
                </a:xfrm>
              </p:grpSpPr>
              <p:sp>
                <p:nvSpPr>
                  <p:cNvPr id="45" name="AutoShape 14"/>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 name="AutoShape 15"/>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grpSp>
            <p:sp>
              <p:nvSpPr>
                <p:cNvPr id="41" name="Rectangle 17"/>
                <p:cNvSpPr>
                  <a:spLocks noChangeArrowheads="1"/>
                </p:cNvSpPr>
                <p:nvPr/>
              </p:nvSpPr>
              <p:spPr bwMode="auto">
                <a:xfrm>
                  <a:off x="2002" y="1517"/>
                  <a:ext cx="334" cy="333"/>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42" name="Group 18"/>
                <p:cNvGrpSpPr>
                  <a:grpSpLocks/>
                </p:cNvGrpSpPr>
                <p:nvPr/>
              </p:nvGrpSpPr>
              <p:grpSpPr bwMode="auto">
                <a:xfrm flipH="1">
                  <a:off x="2348" y="1509"/>
                  <a:ext cx="55" cy="345"/>
                  <a:chOff x="1936" y="1511"/>
                  <a:chExt cx="55" cy="345"/>
                </a:xfrm>
              </p:grpSpPr>
              <p:sp>
                <p:nvSpPr>
                  <p:cNvPr id="43" name="AutoShape 19"/>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 name="AutoShape 20"/>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sp>
            <p:nvSpPr>
              <p:cNvPr id="35" name="Text Box 25"/>
              <p:cNvSpPr txBox="1">
                <a:spLocks noChangeArrowheads="1"/>
              </p:cNvSpPr>
              <p:nvPr/>
            </p:nvSpPr>
            <p:spPr bwMode="auto">
              <a:xfrm>
                <a:off x="1481" y="1909"/>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01</a:t>
                </a:r>
              </a:p>
            </p:txBody>
          </p:sp>
          <p:sp>
            <p:nvSpPr>
              <p:cNvPr id="36" name="Freeform 95"/>
              <p:cNvSpPr>
                <a:spLocks/>
              </p:cNvSpPr>
              <p:nvPr/>
            </p:nvSpPr>
            <p:spPr bwMode="auto">
              <a:xfrm>
                <a:off x="1931" y="1926"/>
                <a:ext cx="2768" cy="287"/>
              </a:xfrm>
              <a:custGeom>
                <a:avLst/>
                <a:gdLst>
                  <a:gd name="T0" fmla="*/ 0 w 2432"/>
                  <a:gd name="T1" fmla="*/ 0 h 287"/>
                  <a:gd name="T2" fmla="*/ 238 w 2432"/>
                  <a:gd name="T3" fmla="*/ 703 h 287"/>
                  <a:gd name="T4" fmla="*/ 3507 w 2432"/>
                  <a:gd name="T5" fmla="*/ 369 h 287"/>
                  <a:gd name="T6" fmla="*/ 3507 w 2432"/>
                  <a:gd name="T7" fmla="*/ 63 h 287"/>
                  <a:gd name="T8" fmla="*/ 0 w 243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2" h="287">
                    <a:moveTo>
                      <a:pt x="0" y="0"/>
                    </a:moveTo>
                    <a:lnTo>
                      <a:pt x="1" y="273"/>
                    </a:lnTo>
                    <a:lnTo>
                      <a:pt x="2432" y="287"/>
                    </a:lnTo>
                    <a:lnTo>
                      <a:pt x="2432" y="2"/>
                    </a:lnTo>
                    <a:lnTo>
                      <a:pt x="0" y="0"/>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7" name="Rectangle 56"/>
              <p:cNvSpPr>
                <a:spLocks noChangeArrowheads="1"/>
              </p:cNvSpPr>
              <p:nvPr/>
            </p:nvSpPr>
            <p:spPr bwMode="auto">
              <a:xfrm>
                <a:off x="2037" y="1932"/>
                <a:ext cx="128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spcBef>
                    <a:spcPct val="50000"/>
                  </a:spcBef>
                </a:pPr>
                <a:r>
                  <a:rPr lang="zh-CN" altLang="en-US" sz="2000" dirty="0">
                    <a:solidFill>
                      <a:schemeClr val="bg1"/>
                    </a:solidFill>
                    <a:ea typeface="黑体" pitchFamily="2" charset="-122"/>
                  </a:rPr>
                  <a:t>系统登录与退出</a:t>
                </a:r>
              </a:p>
            </p:txBody>
          </p:sp>
        </p:grpSp>
        <p:grpSp>
          <p:nvGrpSpPr>
            <p:cNvPr id="8" name="Group 139"/>
            <p:cNvGrpSpPr>
              <a:grpSpLocks/>
            </p:cNvGrpSpPr>
            <p:nvPr/>
          </p:nvGrpSpPr>
          <p:grpSpPr bwMode="auto">
            <a:xfrm>
              <a:off x="1698625" y="5407026"/>
              <a:ext cx="5911850" cy="627063"/>
              <a:chOff x="1243" y="3443"/>
              <a:chExt cx="3724" cy="395"/>
            </a:xfrm>
          </p:grpSpPr>
          <p:sp>
            <p:nvSpPr>
              <p:cNvPr id="23" name="Rectangle 112"/>
              <p:cNvSpPr>
                <a:spLocks noChangeArrowheads="1"/>
              </p:cNvSpPr>
              <p:nvPr/>
            </p:nvSpPr>
            <p:spPr bwMode="auto">
              <a:xfrm>
                <a:off x="1243" y="3512"/>
                <a:ext cx="257" cy="258"/>
              </a:xfrm>
              <a:prstGeom prst="rect">
                <a:avLst/>
              </a:prstGeom>
              <a:noFill/>
              <a:ln w="25400">
                <a:solidFill>
                  <a:srgbClr val="9F9F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24" name="Rectangle 113"/>
              <p:cNvSpPr>
                <a:spLocks noChangeArrowheads="1"/>
              </p:cNvSpPr>
              <p:nvPr/>
            </p:nvSpPr>
            <p:spPr bwMode="auto">
              <a:xfrm>
                <a:off x="1500" y="3512"/>
                <a:ext cx="155" cy="258"/>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25" name="AutoShape 114"/>
              <p:cNvSpPr>
                <a:spLocks noChangeArrowheads="1"/>
              </p:cNvSpPr>
              <p:nvPr/>
            </p:nvSpPr>
            <p:spPr bwMode="auto">
              <a:xfrm rot="5400000">
                <a:off x="1500" y="3611"/>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AutoShape 115"/>
              <p:cNvSpPr>
                <a:spLocks noChangeArrowheads="1"/>
              </p:cNvSpPr>
              <p:nvPr/>
            </p:nvSpPr>
            <p:spPr bwMode="auto">
              <a:xfrm rot="5400000">
                <a:off x="1499" y="3611"/>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sp>
            <p:nvSpPr>
              <p:cNvPr id="27" name="Rectangle 116"/>
              <p:cNvSpPr>
                <a:spLocks noChangeArrowheads="1"/>
              </p:cNvSpPr>
              <p:nvPr/>
            </p:nvSpPr>
            <p:spPr bwMode="auto">
              <a:xfrm>
                <a:off x="1740" y="3452"/>
                <a:ext cx="380" cy="379"/>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28" name="Group 117"/>
              <p:cNvGrpSpPr>
                <a:grpSpLocks/>
              </p:cNvGrpSpPr>
              <p:nvPr/>
            </p:nvGrpSpPr>
            <p:grpSpPr bwMode="auto">
              <a:xfrm flipH="1">
                <a:off x="2133" y="3443"/>
                <a:ext cx="63" cy="393"/>
                <a:chOff x="1936" y="1511"/>
                <a:chExt cx="55" cy="345"/>
              </a:xfrm>
            </p:grpSpPr>
            <p:sp>
              <p:nvSpPr>
                <p:cNvPr id="32" name="AutoShape 118"/>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AutoShape 119"/>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29" name="Text Box 120"/>
              <p:cNvSpPr txBox="1">
                <a:spLocks noChangeArrowheads="1"/>
              </p:cNvSpPr>
              <p:nvPr/>
            </p:nvSpPr>
            <p:spPr bwMode="auto">
              <a:xfrm>
                <a:off x="1749" y="3483"/>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04</a:t>
                </a:r>
              </a:p>
            </p:txBody>
          </p:sp>
          <p:sp>
            <p:nvSpPr>
              <p:cNvPr id="30" name="Freeform 95"/>
              <p:cNvSpPr>
                <a:spLocks/>
              </p:cNvSpPr>
              <p:nvPr/>
            </p:nvSpPr>
            <p:spPr bwMode="auto">
              <a:xfrm>
                <a:off x="2199" y="3500"/>
                <a:ext cx="2768" cy="287"/>
              </a:xfrm>
              <a:custGeom>
                <a:avLst/>
                <a:gdLst>
                  <a:gd name="T0" fmla="*/ 0 w 2433"/>
                  <a:gd name="T1" fmla="*/ 0 h 287"/>
                  <a:gd name="T2" fmla="*/ 238 w 2433"/>
                  <a:gd name="T3" fmla="*/ 703 h 287"/>
                  <a:gd name="T4" fmla="*/ 3496 w 2433"/>
                  <a:gd name="T5" fmla="*/ 369 h 287"/>
                  <a:gd name="T6" fmla="*/ 3496 w 2433"/>
                  <a:gd name="T7" fmla="*/ 63 h 287"/>
                  <a:gd name="T8" fmla="*/ 0 w 2433"/>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3" h="287">
                    <a:moveTo>
                      <a:pt x="0" y="0"/>
                    </a:moveTo>
                    <a:lnTo>
                      <a:pt x="1" y="273"/>
                    </a:lnTo>
                    <a:lnTo>
                      <a:pt x="2432" y="287"/>
                    </a:lnTo>
                    <a:lnTo>
                      <a:pt x="2433" y="2"/>
                    </a:lnTo>
                    <a:lnTo>
                      <a:pt x="0" y="0"/>
                    </a:lnTo>
                    <a:close/>
                  </a:path>
                </a:pathLst>
              </a:custGeom>
              <a:solidFill>
                <a:srgbClr val="9F9F9F"/>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1" name="Rectangle 122"/>
              <p:cNvSpPr>
                <a:spLocks noChangeArrowheads="1"/>
              </p:cNvSpPr>
              <p:nvPr/>
            </p:nvSpPr>
            <p:spPr bwMode="auto">
              <a:xfrm>
                <a:off x="2275" y="3497"/>
                <a:ext cx="7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应用支持</a:t>
                </a:r>
                <a:endParaRPr lang="en-US" altLang="zh-CN" sz="2000" dirty="0">
                  <a:solidFill>
                    <a:schemeClr val="bg1"/>
                  </a:solidFill>
                </a:endParaRPr>
              </a:p>
            </p:txBody>
          </p:sp>
        </p:grpSp>
        <p:grpSp>
          <p:nvGrpSpPr>
            <p:cNvPr id="9" name="组合 1"/>
            <p:cNvGrpSpPr>
              <a:grpSpLocks/>
            </p:cNvGrpSpPr>
            <p:nvPr/>
          </p:nvGrpSpPr>
          <p:grpSpPr bwMode="auto">
            <a:xfrm>
              <a:off x="1677988" y="3733800"/>
              <a:ext cx="5930900" cy="630238"/>
              <a:chOff x="1677988" y="3733800"/>
              <a:chExt cx="5930900" cy="630238"/>
            </a:xfrm>
          </p:grpSpPr>
          <p:grpSp>
            <p:nvGrpSpPr>
              <p:cNvPr id="10" name="Group 136"/>
              <p:cNvGrpSpPr>
                <a:grpSpLocks/>
              </p:cNvGrpSpPr>
              <p:nvPr/>
            </p:nvGrpSpPr>
            <p:grpSpPr bwMode="auto">
              <a:xfrm>
                <a:off x="1690687" y="3733800"/>
                <a:ext cx="5918201" cy="630238"/>
                <a:chOff x="968" y="2389"/>
                <a:chExt cx="3728" cy="397"/>
              </a:xfrm>
            </p:grpSpPr>
            <p:sp>
              <p:nvSpPr>
                <p:cNvPr id="12" name="Rectangle 60"/>
                <p:cNvSpPr>
                  <a:spLocks noChangeArrowheads="1"/>
                </p:cNvSpPr>
                <p:nvPr/>
              </p:nvSpPr>
              <p:spPr bwMode="auto">
                <a:xfrm>
                  <a:off x="968" y="2460"/>
                  <a:ext cx="257" cy="258"/>
                </a:xfrm>
                <a:prstGeom prst="rect">
                  <a:avLst/>
                </a:prstGeom>
                <a:noFill/>
                <a:ln w="25400">
                  <a:solidFill>
                    <a:srgbClr val="9F9F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13" name="Rectangle 61"/>
                <p:cNvSpPr>
                  <a:spLocks noChangeArrowheads="1"/>
                </p:cNvSpPr>
                <p:nvPr/>
              </p:nvSpPr>
              <p:spPr bwMode="auto">
                <a:xfrm>
                  <a:off x="1225" y="2460"/>
                  <a:ext cx="155" cy="258"/>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14" name="AutoShape 63"/>
                <p:cNvSpPr>
                  <a:spLocks noChangeArrowheads="1"/>
                </p:cNvSpPr>
                <p:nvPr/>
              </p:nvSpPr>
              <p:spPr bwMode="auto">
                <a:xfrm rot="5400000">
                  <a:off x="1225" y="2559"/>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AutoShape 64"/>
                <p:cNvSpPr>
                  <a:spLocks noChangeArrowheads="1"/>
                </p:cNvSpPr>
                <p:nvPr/>
              </p:nvSpPr>
              <p:spPr bwMode="auto">
                <a:xfrm rot="5400000">
                  <a:off x="1224" y="2559"/>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sp>
              <p:nvSpPr>
                <p:cNvPr id="16" name="Rectangle 65"/>
                <p:cNvSpPr>
                  <a:spLocks noChangeArrowheads="1"/>
                </p:cNvSpPr>
                <p:nvPr/>
              </p:nvSpPr>
              <p:spPr bwMode="auto">
                <a:xfrm>
                  <a:off x="1465" y="2396"/>
                  <a:ext cx="380" cy="379"/>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17" name="Group 66"/>
                <p:cNvGrpSpPr>
                  <a:grpSpLocks/>
                </p:cNvGrpSpPr>
                <p:nvPr/>
              </p:nvGrpSpPr>
              <p:grpSpPr bwMode="auto">
                <a:xfrm flipH="1">
                  <a:off x="1857" y="2389"/>
                  <a:ext cx="63" cy="393"/>
                  <a:chOff x="1936" y="1511"/>
                  <a:chExt cx="55" cy="345"/>
                </a:xfrm>
              </p:grpSpPr>
              <p:sp>
                <p:nvSpPr>
                  <p:cNvPr id="21" name="AutoShape 67"/>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AutoShape 68"/>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18" name="Text Box 69"/>
                <p:cNvSpPr txBox="1">
                  <a:spLocks noChangeArrowheads="1"/>
                </p:cNvSpPr>
                <p:nvPr/>
              </p:nvSpPr>
              <p:spPr bwMode="auto">
                <a:xfrm>
                  <a:off x="1474" y="2431"/>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02</a:t>
                  </a:r>
                </a:p>
              </p:txBody>
            </p:sp>
            <p:sp>
              <p:nvSpPr>
                <p:cNvPr id="19" name="Freeform 95"/>
                <p:cNvSpPr>
                  <a:spLocks/>
                </p:cNvSpPr>
                <p:nvPr/>
              </p:nvSpPr>
              <p:spPr bwMode="auto">
                <a:xfrm>
                  <a:off x="1924" y="2448"/>
                  <a:ext cx="2772" cy="287"/>
                </a:xfrm>
                <a:custGeom>
                  <a:avLst/>
                  <a:gdLst>
                    <a:gd name="T0" fmla="*/ 0 w 2436"/>
                    <a:gd name="T1" fmla="*/ 0 h 287"/>
                    <a:gd name="T2" fmla="*/ 238 w 2436"/>
                    <a:gd name="T3" fmla="*/ 703 h 287"/>
                    <a:gd name="T4" fmla="*/ 3500 w 2436"/>
                    <a:gd name="T5" fmla="*/ 369 h 287"/>
                    <a:gd name="T6" fmla="*/ 3500 w 2436"/>
                    <a:gd name="T7" fmla="*/ 63 h 287"/>
                    <a:gd name="T8" fmla="*/ 0 w 2436"/>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6" h="287">
                      <a:moveTo>
                        <a:pt x="0" y="0"/>
                      </a:moveTo>
                      <a:lnTo>
                        <a:pt x="1" y="273"/>
                      </a:lnTo>
                      <a:lnTo>
                        <a:pt x="2432" y="287"/>
                      </a:lnTo>
                      <a:lnTo>
                        <a:pt x="2436" y="3"/>
                      </a:lnTo>
                      <a:lnTo>
                        <a:pt x="0" y="0"/>
                      </a:lnTo>
                      <a:close/>
                    </a:path>
                  </a:pathLst>
                </a:custGeom>
                <a:solidFill>
                  <a:srgbClr val="9F9F9F"/>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0" name="Rectangle 72"/>
                <p:cNvSpPr>
                  <a:spLocks noChangeArrowheads="1"/>
                </p:cNvSpPr>
                <p:nvPr/>
              </p:nvSpPr>
              <p:spPr bwMode="auto">
                <a:xfrm>
                  <a:off x="2033" y="2461"/>
                  <a:ext cx="11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系统操作介绍</a:t>
                  </a:r>
                  <a:endParaRPr lang="en-US" altLang="zh-CN" sz="2000" dirty="0">
                    <a:solidFill>
                      <a:schemeClr val="bg1"/>
                    </a:solidFill>
                  </a:endParaRPr>
                </a:p>
              </p:txBody>
            </p:sp>
          </p:grpSp>
          <p:sp>
            <p:nvSpPr>
              <p:cNvPr id="11" name="KSO_Shape"/>
              <p:cNvSpPr>
                <a:spLocks/>
              </p:cNvSpPr>
              <p:nvPr/>
            </p:nvSpPr>
            <p:spPr bwMode="auto">
              <a:xfrm>
                <a:off x="1677988" y="3738768"/>
                <a:ext cx="587375" cy="509588"/>
              </a:xfrm>
              <a:custGeom>
                <a:avLst/>
                <a:gdLst>
                  <a:gd name="T0" fmla="*/ 1360 w 1360"/>
                  <a:gd name="T1" fmla="*/ 54 h 1358"/>
                  <a:gd name="T2" fmla="*/ 1216 w 1360"/>
                  <a:gd name="T3" fmla="*/ 169 h 1358"/>
                  <a:gd name="T4" fmla="*/ 1076 w 1360"/>
                  <a:gd name="T5" fmla="*/ 299 h 1358"/>
                  <a:gd name="T6" fmla="*/ 941 w 1360"/>
                  <a:gd name="T7" fmla="*/ 443 h 1358"/>
                  <a:gd name="T8" fmla="*/ 813 w 1360"/>
                  <a:gd name="T9" fmla="*/ 602 h 1358"/>
                  <a:gd name="T10" fmla="*/ 693 w 1360"/>
                  <a:gd name="T11" fmla="*/ 765 h 1358"/>
                  <a:gd name="T12" fmla="*/ 594 w 1360"/>
                  <a:gd name="T13" fmla="*/ 930 h 1358"/>
                  <a:gd name="T14" fmla="*/ 511 w 1360"/>
                  <a:gd name="T15" fmla="*/ 1091 h 1358"/>
                  <a:gd name="T16" fmla="*/ 446 w 1360"/>
                  <a:gd name="T17" fmla="*/ 1251 h 1358"/>
                  <a:gd name="T18" fmla="*/ 375 w 1360"/>
                  <a:gd name="T19" fmla="*/ 1300 h 1358"/>
                  <a:gd name="T20" fmla="*/ 325 w 1360"/>
                  <a:gd name="T21" fmla="*/ 1339 h 1358"/>
                  <a:gd name="T22" fmla="*/ 298 w 1360"/>
                  <a:gd name="T23" fmla="*/ 1337 h 1358"/>
                  <a:gd name="T24" fmla="*/ 279 w 1360"/>
                  <a:gd name="T25" fmla="*/ 1276 h 1358"/>
                  <a:gd name="T26" fmla="*/ 240 w 1360"/>
                  <a:gd name="T27" fmla="*/ 1178 h 1358"/>
                  <a:gd name="T28" fmla="*/ 204 w 1360"/>
                  <a:gd name="T29" fmla="*/ 1088 h 1358"/>
                  <a:gd name="T30" fmla="*/ 171 w 1360"/>
                  <a:gd name="T31" fmla="*/ 1013 h 1358"/>
                  <a:gd name="T32" fmla="*/ 140 w 1360"/>
                  <a:gd name="T33" fmla="*/ 953 h 1358"/>
                  <a:gd name="T34" fmla="*/ 111 w 1360"/>
                  <a:gd name="T35" fmla="*/ 907 h 1358"/>
                  <a:gd name="T36" fmla="*/ 86 w 1360"/>
                  <a:gd name="T37" fmla="*/ 873 h 1358"/>
                  <a:gd name="T38" fmla="*/ 58 w 1360"/>
                  <a:gd name="T39" fmla="*/ 848 h 1358"/>
                  <a:gd name="T40" fmla="*/ 29 w 1360"/>
                  <a:gd name="T41" fmla="*/ 832 h 1358"/>
                  <a:gd name="T42" fmla="*/ 0 w 1360"/>
                  <a:gd name="T43" fmla="*/ 825 h 1358"/>
                  <a:gd name="T44" fmla="*/ 38 w 1360"/>
                  <a:gd name="T45" fmla="*/ 790 h 1358"/>
                  <a:gd name="T46" fmla="*/ 77 w 1360"/>
                  <a:gd name="T47" fmla="*/ 765 h 1358"/>
                  <a:gd name="T48" fmla="*/ 109 w 1360"/>
                  <a:gd name="T49" fmla="*/ 752 h 1358"/>
                  <a:gd name="T50" fmla="*/ 142 w 1360"/>
                  <a:gd name="T51" fmla="*/ 746 h 1358"/>
                  <a:gd name="T52" fmla="*/ 184 w 1360"/>
                  <a:gd name="T53" fmla="*/ 761 h 1358"/>
                  <a:gd name="T54" fmla="*/ 231 w 1360"/>
                  <a:gd name="T55" fmla="*/ 806 h 1358"/>
                  <a:gd name="T56" fmla="*/ 277 w 1360"/>
                  <a:gd name="T57" fmla="*/ 878 h 1358"/>
                  <a:gd name="T58" fmla="*/ 327 w 1360"/>
                  <a:gd name="T59" fmla="*/ 980 h 1358"/>
                  <a:gd name="T60" fmla="*/ 409 w 1360"/>
                  <a:gd name="T61" fmla="*/ 982 h 1358"/>
                  <a:gd name="T62" fmla="*/ 507 w 1360"/>
                  <a:gd name="T63" fmla="*/ 823 h 1358"/>
                  <a:gd name="T64" fmla="*/ 615 w 1360"/>
                  <a:gd name="T65" fmla="*/ 669 h 1358"/>
                  <a:gd name="T66" fmla="*/ 732 w 1360"/>
                  <a:gd name="T67" fmla="*/ 524 h 1358"/>
                  <a:gd name="T68" fmla="*/ 859 w 1360"/>
                  <a:gd name="T69" fmla="*/ 385 h 1358"/>
                  <a:gd name="T70" fmla="*/ 989 w 1360"/>
                  <a:gd name="T71" fmla="*/ 259 h 1358"/>
                  <a:gd name="T72" fmla="*/ 1124 w 1360"/>
                  <a:gd name="T73" fmla="*/ 144 h 1358"/>
                  <a:gd name="T74" fmla="*/ 1260 w 1360"/>
                  <a:gd name="T75" fmla="*/ 44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tx1"/>
              </a:solidFill>
              <a:ln>
                <a:noFill/>
              </a:ln>
            </p:spPr>
            <p:txBody>
              <a:bodyPr lIns="68580" tIns="34290" rIns="68580" bIns="34290"/>
              <a:lstStyle/>
              <a:p>
                <a:pPr fontAlgn="auto">
                  <a:spcBef>
                    <a:spcPts val="0"/>
                  </a:spcBef>
                  <a:spcAft>
                    <a:spcPts val="0"/>
                  </a:spcAft>
                  <a:defRPr/>
                </a:pPr>
                <a:endParaRPr lang="zh-CN" altLang="en-US" sz="1350">
                  <a:latin typeface="+mn-lt"/>
                  <a:ea typeface="+mn-ea"/>
                </a:endParaRPr>
              </a:p>
            </p:txBody>
          </p:sp>
        </p:grpSp>
      </p:grpSp>
    </p:spTree>
    <p:extLst>
      <p:ext uri="{BB962C8B-B14F-4D97-AF65-F5344CB8AC3E}">
        <p14:creationId xmlns:p14="http://schemas.microsoft.com/office/powerpoint/2010/main" val="148887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latin typeface="宋体" panose="02010600030101010101" pitchFamily="2" charset="-122"/>
                <a:ea typeface="宋体" panose="02010600030101010101" pitchFamily="2" charset="-122"/>
              </a:rPr>
              <a:t>功能概览</a:t>
            </a:r>
          </a:p>
        </p:txBody>
      </p:sp>
      <p:sp>
        <p:nvSpPr>
          <p:cNvPr id="3" name="内容占位符 2"/>
          <p:cNvSpPr>
            <a:spLocks noGrp="1"/>
          </p:cNvSpPr>
          <p:nvPr>
            <p:ph idx="1"/>
          </p:nvPr>
        </p:nvSpPr>
        <p:spPr/>
        <p:txBody>
          <a:bodyPr/>
          <a:lstStyle/>
          <a:p>
            <a:endParaRPr lang="zh-CN" altLang="en-US"/>
          </a:p>
        </p:txBody>
      </p:sp>
      <p:graphicFrame>
        <p:nvGraphicFramePr>
          <p:cNvPr id="4" name="图示 3"/>
          <p:cNvGraphicFramePr/>
          <p:nvPr>
            <p:extLst>
              <p:ext uri="{D42A27DB-BD31-4B8C-83A1-F6EECF244321}">
                <p14:modId xmlns:p14="http://schemas.microsoft.com/office/powerpoint/2010/main" val="446213634"/>
              </p:ext>
            </p:extLst>
          </p:nvPr>
        </p:nvGraphicFramePr>
        <p:xfrm>
          <a:off x="508000" y="719455"/>
          <a:ext cx="8128000" cy="541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42A68E-C824-4747-AC76-8F108B5DA774}"/>
              </a:ext>
            </a:extLst>
          </p:cNvPr>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sym typeface="+mn-ea"/>
              </a:rPr>
              <a:t>来访交流</a:t>
            </a:r>
            <a:r>
              <a:rPr lang="en-US" altLang="zh-CN" sz="2000" dirty="0">
                <a:latin typeface="宋体" panose="02010600030101010101" pitchFamily="2" charset="-122"/>
                <a:ea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sym typeface="+mn-ea"/>
              </a:rPr>
              <a:t>来访邀请审批流程</a:t>
            </a:r>
            <a:endParaRPr lang="zh-CN" altLang="en-US" sz="2000" dirty="0"/>
          </a:p>
        </p:txBody>
      </p:sp>
      <p:pic>
        <p:nvPicPr>
          <p:cNvPr id="5" name="图片 4">
            <a:extLst>
              <a:ext uri="{FF2B5EF4-FFF2-40B4-BE49-F238E27FC236}">
                <a16:creationId xmlns:a16="http://schemas.microsoft.com/office/drawing/2014/main" id="{8BFF53CA-C100-404A-B590-064F6B8BF203}"/>
              </a:ext>
            </a:extLst>
          </p:cNvPr>
          <p:cNvPicPr>
            <a:picLocks noChangeAspect="1"/>
          </p:cNvPicPr>
          <p:nvPr/>
        </p:nvPicPr>
        <p:blipFill>
          <a:blip r:embed="rId2"/>
          <a:stretch>
            <a:fillRect/>
          </a:stretch>
        </p:blipFill>
        <p:spPr>
          <a:xfrm>
            <a:off x="541422" y="853799"/>
            <a:ext cx="8014264" cy="5736187"/>
          </a:xfrm>
          <a:prstGeom prst="rect">
            <a:avLst/>
          </a:prstGeom>
        </p:spPr>
      </p:pic>
    </p:spTree>
    <p:extLst>
      <p:ext uri="{BB962C8B-B14F-4D97-AF65-F5344CB8AC3E}">
        <p14:creationId xmlns:p14="http://schemas.microsoft.com/office/powerpoint/2010/main" val="2267578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sym typeface="+mn-ea"/>
              </a:rPr>
              <a:t>来访交流</a:t>
            </a:r>
            <a:r>
              <a:rPr lang="en-US" altLang="zh-CN" sz="2000" dirty="0">
                <a:latin typeface="宋体" panose="02010600030101010101" pitchFamily="2" charset="-122"/>
                <a:ea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sym typeface="+mn-ea"/>
              </a:rPr>
              <a:t>来访邀请</a:t>
            </a:r>
            <a:r>
              <a:rPr lang="zh-CN" altLang="en-US" sz="2000" dirty="0">
                <a:latin typeface="+mj-ea"/>
                <a:ea typeface="+mj-ea"/>
                <a:sym typeface="+mn-ea"/>
              </a:rPr>
              <a:t>填报功能</a:t>
            </a:r>
            <a:endParaRPr lang="zh-CN" altLang="en-US" sz="2000" dirty="0">
              <a:latin typeface="+mj-ea"/>
              <a:ea typeface="+mj-ea"/>
            </a:endParaRPr>
          </a:p>
        </p:txBody>
      </p:sp>
      <p:pic>
        <p:nvPicPr>
          <p:cNvPr id="5" name="内容占位符 3"/>
          <p:cNvPicPr>
            <a:picLocks noChangeAspect="1"/>
          </p:cNvPicPr>
          <p:nvPr/>
        </p:nvPicPr>
        <p:blipFill>
          <a:blip r:embed="rId2"/>
          <a:stretch>
            <a:fillRect/>
          </a:stretch>
        </p:blipFill>
        <p:spPr>
          <a:xfrm>
            <a:off x="344170" y="2442845"/>
            <a:ext cx="8200390" cy="4208780"/>
          </a:xfrm>
          <a:prstGeom prst="rect">
            <a:avLst/>
          </a:prstGeom>
        </p:spPr>
      </p:pic>
      <p:sp>
        <p:nvSpPr>
          <p:cNvPr id="9" name="圆角矩形 8"/>
          <p:cNvSpPr/>
          <p:nvPr/>
        </p:nvSpPr>
        <p:spPr>
          <a:xfrm>
            <a:off x="4364355" y="3996055"/>
            <a:ext cx="4180205" cy="467995"/>
          </a:xfrm>
          <a:prstGeom prst="roundRect">
            <a:avLst/>
          </a:prstGeom>
        </p:spPr>
        <p:style>
          <a:lnRef idx="1">
            <a:schemeClr val="accent3"/>
          </a:lnRef>
          <a:fillRef idx="2">
            <a:schemeClr val="accent3"/>
          </a:fillRef>
          <a:effectRef idx="1">
            <a:schemeClr val="accent3"/>
          </a:effectRef>
          <a:fontRef idx="minor">
            <a:schemeClr val="dk1"/>
          </a:fontRef>
        </p:style>
        <p:txBody>
          <a:bodyPr/>
          <a:lstStyle/>
          <a:p>
            <a:pPr algn="l">
              <a:lnSpc>
                <a:spcPct val="100000"/>
              </a:lnSpc>
              <a:buClrTx/>
              <a:buSzTx/>
              <a:buFontTx/>
            </a:pPr>
            <a:r>
              <a:rPr lang="zh-CN" altLang="en-US" sz="12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是否需申请邀请函，选择</a:t>
            </a:r>
            <a:r>
              <a:rPr lang="en-US" altLang="zh-CN" sz="12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2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是</a:t>
            </a:r>
            <a:r>
              <a:rPr lang="en-US" altLang="zh-CN" sz="12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2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，邀请函类型：邀请函TE、邀请函PU。</a:t>
            </a:r>
          </a:p>
        </p:txBody>
      </p:sp>
      <p:sp>
        <p:nvSpPr>
          <p:cNvPr id="12" name="同侧圆角矩形 11"/>
          <p:cNvSpPr/>
          <p:nvPr/>
        </p:nvSpPr>
        <p:spPr>
          <a:xfrm>
            <a:off x="3030220" y="4697095"/>
            <a:ext cx="5644515" cy="462915"/>
          </a:xfrm>
          <a:prstGeom prst="round2SameRect">
            <a:avLst/>
          </a:prstGeom>
        </p:spPr>
        <p:style>
          <a:lnRef idx="1">
            <a:schemeClr val="accent1"/>
          </a:lnRef>
          <a:fillRef idx="3">
            <a:schemeClr val="accent1"/>
          </a:fillRef>
          <a:effectRef idx="2">
            <a:schemeClr val="accent1"/>
          </a:effectRef>
          <a:fontRef idx="minor">
            <a:schemeClr val="lt1"/>
          </a:fontRef>
        </p:style>
        <p:txBody>
          <a:bodyPr/>
          <a:lstStyle/>
          <a:p>
            <a:pPr algn="l"/>
            <a:r>
              <a:rPr lang="zh-CN" altLang="en-US" sz="1200" dirty="0">
                <a:solidFill>
                  <a:schemeClr val="tx2"/>
                </a:solidFill>
                <a:latin typeface="宋体" panose="02010600030101010101" pitchFamily="2" charset="-122"/>
                <a:ea typeface="宋体" panose="02010600030101010101" pitchFamily="2" charset="-122"/>
                <a:sym typeface="+mn-ea"/>
              </a:rPr>
              <a:t>是否需要邀请函选择是，选择领取签证地点，自动带出国家中文名称，所在城市的中英文名称。</a:t>
            </a:r>
          </a:p>
        </p:txBody>
      </p:sp>
      <p:pic>
        <p:nvPicPr>
          <p:cNvPr id="8" name="图片 7">
            <a:extLst>
              <a:ext uri="{FF2B5EF4-FFF2-40B4-BE49-F238E27FC236}">
                <a16:creationId xmlns:a16="http://schemas.microsoft.com/office/drawing/2014/main" id="{A2B0A201-781A-4B3A-92A7-CB65F0F86677}"/>
              </a:ext>
            </a:extLst>
          </p:cNvPr>
          <p:cNvPicPr>
            <a:picLocks noChangeAspect="1"/>
          </p:cNvPicPr>
          <p:nvPr/>
        </p:nvPicPr>
        <p:blipFill>
          <a:blip r:embed="rId3"/>
          <a:stretch>
            <a:fillRect/>
          </a:stretch>
        </p:blipFill>
        <p:spPr>
          <a:xfrm>
            <a:off x="344170" y="687076"/>
            <a:ext cx="8200390" cy="1668768"/>
          </a:xfrm>
          <a:prstGeom prst="rect">
            <a:avLst/>
          </a:prstGeom>
        </p:spPr>
      </p:pic>
      <p:sp>
        <p:nvSpPr>
          <p:cNvPr id="7" name="右弧形箭头 6"/>
          <p:cNvSpPr/>
          <p:nvPr/>
        </p:nvSpPr>
        <p:spPr>
          <a:xfrm>
            <a:off x="1160780" y="1731666"/>
            <a:ext cx="549910" cy="921385"/>
          </a:xfrm>
          <a:prstGeom prst="curvedLeftArrow">
            <a:avLst/>
          </a:prstGeom>
        </p:spPr>
        <p:style>
          <a:lnRef idx="1">
            <a:schemeClr val="accent3"/>
          </a:lnRef>
          <a:fillRef idx="2">
            <a:schemeClr val="accent3"/>
          </a:fillRef>
          <a:effectRef idx="1">
            <a:schemeClr val="accent3"/>
          </a:effectRef>
          <a:fontRef idx="minor">
            <a:schemeClr val="dk1"/>
          </a:fontRef>
        </p:style>
        <p:txBody>
          <a:bodyPr/>
          <a:lstStyle/>
          <a:p>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2" grpId="0" bldLvl="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4DA488-2E43-4B1C-A4B8-47B020EE0643}"/>
              </a:ext>
            </a:extLst>
          </p:cNvPr>
          <p:cNvSpPr>
            <a:spLocks noGrp="1"/>
          </p:cNvSpPr>
          <p:nvPr>
            <p:ph type="title"/>
          </p:nvPr>
        </p:nvSpPr>
        <p:spPr/>
        <p:txBody>
          <a:bodyPr>
            <a:normAutofit/>
          </a:bodyPr>
          <a:lstStyle/>
          <a:p>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来访邀请填报功能</a:t>
            </a:r>
            <a:endParaRPr lang="zh-CN" altLang="en-US" sz="20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FCAFECDA-495B-4938-B839-F3FDC3FA6026}"/>
              </a:ext>
            </a:extLst>
          </p:cNvPr>
          <p:cNvSpPr>
            <a:spLocks noGrp="1"/>
          </p:cNvSpPr>
          <p:nvPr>
            <p:ph idx="1"/>
          </p:nvPr>
        </p:nvSpPr>
        <p:spPr>
          <a:xfrm>
            <a:off x="5017170" y="4136636"/>
            <a:ext cx="3657599" cy="2328332"/>
          </a:xfrm>
        </p:spPr>
        <p:txBody>
          <a:bodyPr/>
          <a:lstStyle/>
          <a:p>
            <a:r>
              <a:rPr lang="zh-CN" altLang="en-US" dirty="0"/>
              <a:t>点击“保存到外籍人才库”可以方便下次填写使用</a:t>
            </a:r>
          </a:p>
        </p:txBody>
      </p:sp>
      <p:pic>
        <p:nvPicPr>
          <p:cNvPr id="4" name="图片 3">
            <a:extLst>
              <a:ext uri="{FF2B5EF4-FFF2-40B4-BE49-F238E27FC236}">
                <a16:creationId xmlns:a16="http://schemas.microsoft.com/office/drawing/2014/main" id="{70A32AEB-BFF4-4D8D-88B1-40217FC61F38}"/>
              </a:ext>
            </a:extLst>
          </p:cNvPr>
          <p:cNvPicPr>
            <a:picLocks noChangeAspect="1"/>
          </p:cNvPicPr>
          <p:nvPr/>
        </p:nvPicPr>
        <p:blipFill>
          <a:blip r:embed="rId2"/>
          <a:stretch>
            <a:fillRect/>
          </a:stretch>
        </p:blipFill>
        <p:spPr>
          <a:xfrm>
            <a:off x="445170" y="978568"/>
            <a:ext cx="4572000" cy="3077308"/>
          </a:xfrm>
          <a:prstGeom prst="rect">
            <a:avLst/>
          </a:prstGeom>
        </p:spPr>
      </p:pic>
      <p:pic>
        <p:nvPicPr>
          <p:cNvPr id="5" name="图片 4">
            <a:extLst>
              <a:ext uri="{FF2B5EF4-FFF2-40B4-BE49-F238E27FC236}">
                <a16:creationId xmlns:a16="http://schemas.microsoft.com/office/drawing/2014/main" id="{B1EE62E6-BB0F-45E6-B2CC-189BA4C4EF4A}"/>
              </a:ext>
            </a:extLst>
          </p:cNvPr>
          <p:cNvPicPr>
            <a:picLocks noChangeAspect="1"/>
          </p:cNvPicPr>
          <p:nvPr/>
        </p:nvPicPr>
        <p:blipFill>
          <a:blip r:embed="rId3"/>
          <a:stretch>
            <a:fillRect/>
          </a:stretch>
        </p:blipFill>
        <p:spPr>
          <a:xfrm>
            <a:off x="3342290" y="1393437"/>
            <a:ext cx="5332479" cy="2328331"/>
          </a:xfrm>
          <a:prstGeom prst="rect">
            <a:avLst/>
          </a:prstGeom>
        </p:spPr>
      </p:pic>
      <p:cxnSp>
        <p:nvCxnSpPr>
          <p:cNvPr id="7" name="直接箭头连接符 6">
            <a:extLst>
              <a:ext uri="{FF2B5EF4-FFF2-40B4-BE49-F238E27FC236}">
                <a16:creationId xmlns:a16="http://schemas.microsoft.com/office/drawing/2014/main" id="{229D54B9-B0EC-4DD5-BAAC-49FF045B943B}"/>
              </a:ext>
            </a:extLst>
          </p:cNvPr>
          <p:cNvCxnSpPr/>
          <p:nvPr/>
        </p:nvCxnSpPr>
        <p:spPr>
          <a:xfrm>
            <a:off x="2627586" y="1492469"/>
            <a:ext cx="935421" cy="18918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文本框 7">
            <a:extLst>
              <a:ext uri="{FF2B5EF4-FFF2-40B4-BE49-F238E27FC236}">
                <a16:creationId xmlns:a16="http://schemas.microsoft.com/office/drawing/2014/main" id="{398F286F-535F-4198-8A6A-91876EBBD177}"/>
              </a:ext>
            </a:extLst>
          </p:cNvPr>
          <p:cNvSpPr txBox="1"/>
          <p:nvPr/>
        </p:nvSpPr>
        <p:spPr>
          <a:xfrm>
            <a:off x="3563007" y="3076038"/>
            <a:ext cx="4108817" cy="369332"/>
          </a:xfrm>
          <a:prstGeom prst="rect">
            <a:avLst/>
          </a:prstGeom>
          <a:noFill/>
        </p:spPr>
        <p:txBody>
          <a:bodyPr wrap="none" rtlCol="0">
            <a:spAutoFit/>
          </a:bodyPr>
          <a:lstStyle/>
          <a:p>
            <a:r>
              <a:rPr lang="zh-CN" altLang="en-US" dirty="0">
                <a:solidFill>
                  <a:srgbClr val="FF0000"/>
                </a:solidFill>
              </a:rPr>
              <a:t>双击或者选中点击确定可带出人员信息</a:t>
            </a:r>
          </a:p>
        </p:txBody>
      </p:sp>
      <p:pic>
        <p:nvPicPr>
          <p:cNvPr id="9" name="图片 8">
            <a:extLst>
              <a:ext uri="{FF2B5EF4-FFF2-40B4-BE49-F238E27FC236}">
                <a16:creationId xmlns:a16="http://schemas.microsoft.com/office/drawing/2014/main" id="{A2EBBA32-FE2B-40A9-A4E3-F3EB03BE2F96}"/>
              </a:ext>
            </a:extLst>
          </p:cNvPr>
          <p:cNvPicPr>
            <a:picLocks noChangeAspect="1"/>
          </p:cNvPicPr>
          <p:nvPr/>
        </p:nvPicPr>
        <p:blipFill>
          <a:blip r:embed="rId4"/>
          <a:stretch>
            <a:fillRect/>
          </a:stretch>
        </p:blipFill>
        <p:spPr>
          <a:xfrm>
            <a:off x="445170" y="3433520"/>
            <a:ext cx="4501839" cy="3031448"/>
          </a:xfrm>
          <a:prstGeom prst="rect">
            <a:avLst/>
          </a:prstGeom>
        </p:spPr>
      </p:pic>
      <p:sp>
        <p:nvSpPr>
          <p:cNvPr id="10" name="矩形 9">
            <a:extLst>
              <a:ext uri="{FF2B5EF4-FFF2-40B4-BE49-F238E27FC236}">
                <a16:creationId xmlns:a16="http://schemas.microsoft.com/office/drawing/2014/main" id="{FE70E817-CF5A-442D-8FE9-24B8F4403FBC}"/>
              </a:ext>
            </a:extLst>
          </p:cNvPr>
          <p:cNvSpPr/>
          <p:nvPr/>
        </p:nvSpPr>
        <p:spPr>
          <a:xfrm>
            <a:off x="725214" y="3721768"/>
            <a:ext cx="4099034" cy="2040083"/>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869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barn(inVertical)">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来访邀请填报功能</a:t>
            </a:r>
            <a:endParaRPr lang="zh-CN" altLang="en-US" sz="2000" dirty="0"/>
          </a:p>
        </p:txBody>
      </p:sp>
      <p:pic>
        <p:nvPicPr>
          <p:cNvPr id="4" name="内容占位符 3"/>
          <p:cNvPicPr>
            <a:picLocks noGrp="1" noChangeAspect="1"/>
          </p:cNvPicPr>
          <p:nvPr>
            <p:ph idx="1"/>
          </p:nvPr>
        </p:nvPicPr>
        <p:blipFill>
          <a:blip r:embed="rId2"/>
          <a:stretch>
            <a:fillRect/>
          </a:stretch>
        </p:blipFill>
        <p:spPr>
          <a:xfrm>
            <a:off x="541655" y="831215"/>
            <a:ext cx="8347710" cy="5795010"/>
          </a:xfrm>
          <a:prstGeom prst="rect">
            <a:avLst/>
          </a:prstGeom>
        </p:spPr>
      </p:pic>
      <p:sp>
        <p:nvSpPr>
          <p:cNvPr id="8" name="流程图: 过程 7"/>
          <p:cNvSpPr/>
          <p:nvPr/>
        </p:nvSpPr>
        <p:spPr>
          <a:xfrm>
            <a:off x="3633470" y="2915285"/>
            <a:ext cx="2426335" cy="231140"/>
          </a:xfrm>
          <a:prstGeom prst="flowChartProcess">
            <a:avLst/>
          </a:prstGeom>
        </p:spPr>
        <p:style>
          <a:lnRef idx="1">
            <a:schemeClr val="accent3"/>
          </a:lnRef>
          <a:fillRef idx="2">
            <a:schemeClr val="accent3"/>
          </a:fillRef>
          <a:effectRef idx="1">
            <a:schemeClr val="accent3"/>
          </a:effectRef>
          <a:fontRef idx="minor">
            <a:schemeClr val="dk1"/>
          </a:fontRef>
        </p:style>
        <p:txBody>
          <a:bodyPr/>
          <a:lstStyle/>
          <a:p>
            <a:r>
              <a:rPr lang="zh-CN" altLang="en-US" sz="1000">
                <a:latin typeface="宋体" panose="02010600030101010101" pitchFamily="2" charset="-122"/>
                <a:ea typeface="宋体" panose="02010600030101010101" pitchFamily="2" charset="-122"/>
                <a:sym typeface="+mn-ea"/>
              </a:rPr>
              <a:t>如果选择</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是</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，需要填写协议名称。</a:t>
            </a:r>
          </a:p>
        </p:txBody>
      </p:sp>
      <p:sp>
        <p:nvSpPr>
          <p:cNvPr id="9" name="流程图: 过程 8"/>
          <p:cNvSpPr/>
          <p:nvPr/>
        </p:nvSpPr>
        <p:spPr>
          <a:xfrm>
            <a:off x="3623310" y="3234055"/>
            <a:ext cx="2392680" cy="241300"/>
          </a:xfrm>
          <a:prstGeom prst="flowChartProcess">
            <a:avLst/>
          </a:prstGeom>
        </p:spPr>
        <p:style>
          <a:lnRef idx="1">
            <a:schemeClr val="accent6"/>
          </a:lnRef>
          <a:fillRef idx="2">
            <a:schemeClr val="accent6"/>
          </a:fillRef>
          <a:effectRef idx="1">
            <a:schemeClr val="accent6"/>
          </a:effectRef>
          <a:fontRef idx="minor">
            <a:schemeClr val="dk1"/>
          </a:fontRef>
        </p:style>
        <p:txBody>
          <a:bodyPr/>
          <a:lstStyle/>
          <a:p>
            <a:r>
              <a:rPr lang="zh-CN" altLang="en-US" sz="1000">
                <a:latin typeface="宋体" panose="02010600030101010101" pitchFamily="2" charset="-122"/>
                <a:ea typeface="宋体" panose="02010600030101010101" pitchFamily="2" charset="-122"/>
                <a:sym typeface="+mn-ea"/>
              </a:rPr>
              <a:t>如果选择</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是</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，需要填写访问路线。</a:t>
            </a:r>
          </a:p>
        </p:txBody>
      </p:sp>
      <p:sp>
        <p:nvSpPr>
          <p:cNvPr id="10" name="流程图: 可选过程 9"/>
          <p:cNvSpPr/>
          <p:nvPr/>
        </p:nvSpPr>
        <p:spPr>
          <a:xfrm>
            <a:off x="3633470" y="4783455"/>
            <a:ext cx="2426335" cy="318770"/>
          </a:xfrm>
          <a:prstGeom prst="flowChartAlternateProcess">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a:lstStyle/>
          <a:p>
            <a:r>
              <a:rPr lang="zh-CN" altLang="en-US" sz="1000">
                <a:latin typeface="宋体" panose="02010600030101010101" pitchFamily="2" charset="-122"/>
                <a:ea typeface="宋体" panose="02010600030101010101" pitchFamily="2" charset="-122"/>
                <a:sym typeface="+mn-ea"/>
              </a:rPr>
              <a:t>如果选择</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是</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，需要填写详细说明。</a:t>
            </a:r>
          </a:p>
        </p:txBody>
      </p:sp>
      <p:sp>
        <p:nvSpPr>
          <p:cNvPr id="12" name="同侧圆角矩形 11"/>
          <p:cNvSpPr/>
          <p:nvPr/>
        </p:nvSpPr>
        <p:spPr>
          <a:xfrm>
            <a:off x="3590290" y="2119630"/>
            <a:ext cx="2578735" cy="296545"/>
          </a:xfrm>
          <a:prstGeom prst="round2SameRect">
            <a:avLst/>
          </a:prstGeom>
        </p:spPr>
        <p:style>
          <a:lnRef idx="1">
            <a:schemeClr val="accent1"/>
          </a:lnRef>
          <a:fillRef idx="3">
            <a:schemeClr val="accent1"/>
          </a:fillRef>
          <a:effectRef idx="2">
            <a:schemeClr val="accent1"/>
          </a:effectRef>
          <a:fontRef idx="minor">
            <a:schemeClr val="lt1"/>
          </a:fontRef>
        </p:style>
        <p:txBody>
          <a:bodyPr/>
          <a:lstStyle/>
          <a:p>
            <a:r>
              <a:rPr lang="zh-CN" altLang="en-US" sz="1000">
                <a:solidFill>
                  <a:srgbClr val="FF0000"/>
                </a:solidFill>
                <a:latin typeface="宋体" panose="02010600030101010101" pitchFamily="2" charset="-122"/>
                <a:ea typeface="宋体" panose="02010600030101010101" pitchFamily="2" charset="-122"/>
                <a:sym typeface="+mn-ea"/>
              </a:rPr>
              <a:t>人员信息中选择人员，自动带出团长姓名。</a:t>
            </a:r>
          </a:p>
        </p:txBody>
      </p:sp>
      <p:sp>
        <p:nvSpPr>
          <p:cNvPr id="13" name="右箭头 12"/>
          <p:cNvSpPr/>
          <p:nvPr/>
        </p:nvSpPr>
        <p:spPr>
          <a:xfrm>
            <a:off x="2729230" y="2118995"/>
            <a:ext cx="794385" cy="240030"/>
          </a:xfrm>
          <a:prstGeom prst="rightArrow">
            <a:avLst/>
          </a:prstGeom>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15" name="右箭头 14"/>
          <p:cNvSpPr/>
          <p:nvPr/>
        </p:nvSpPr>
        <p:spPr>
          <a:xfrm>
            <a:off x="2695575" y="3234055"/>
            <a:ext cx="861060" cy="241300"/>
          </a:xfrm>
          <a:prstGeom prst="rightArrow">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a:p>
        </p:txBody>
      </p:sp>
      <p:sp>
        <p:nvSpPr>
          <p:cNvPr id="3" name="流程图: 可选过程 2"/>
          <p:cNvSpPr/>
          <p:nvPr/>
        </p:nvSpPr>
        <p:spPr>
          <a:xfrm>
            <a:off x="3633470" y="3591560"/>
            <a:ext cx="2426970" cy="27432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lstStyle/>
          <a:p>
            <a:r>
              <a:rPr lang="zh-CN" altLang="en-US" sz="1000">
                <a:latin typeface="宋体" panose="02010600030101010101" pitchFamily="2" charset="-122"/>
                <a:ea typeface="宋体" panose="02010600030101010101" pitchFamily="2" charset="-122"/>
                <a:sym typeface="+mn-ea"/>
              </a:rPr>
              <a:t>如果选择</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是</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，需要填写详细说明。</a:t>
            </a:r>
            <a:endParaRPr lang="zh-CN" altLang="en-US" sz="1000"/>
          </a:p>
        </p:txBody>
      </p:sp>
      <p:sp>
        <p:nvSpPr>
          <p:cNvPr id="5" name="流程图: 可选过程 4"/>
          <p:cNvSpPr/>
          <p:nvPr/>
        </p:nvSpPr>
        <p:spPr>
          <a:xfrm>
            <a:off x="3623310" y="4351020"/>
            <a:ext cx="2546350" cy="274320"/>
          </a:xfrm>
          <a:prstGeom prst="flowChartAlternateProcess">
            <a:avLst/>
          </a:prstGeom>
          <a:gradFill>
            <a:gsLst>
              <a:gs pos="0">
                <a:srgbClr val="FBFB11"/>
              </a:gs>
              <a:gs pos="100000">
                <a:srgbClr val="838309"/>
              </a:gs>
            </a:gsLst>
            <a:lin ang="16200000" scaled="0"/>
          </a:gradFill>
        </p:spPr>
        <p:style>
          <a:lnRef idx="1">
            <a:schemeClr val="accent1"/>
          </a:lnRef>
          <a:fillRef idx="3">
            <a:schemeClr val="accent1"/>
          </a:fillRef>
          <a:effectRef idx="2">
            <a:schemeClr val="accent1"/>
          </a:effectRef>
          <a:fontRef idx="minor">
            <a:schemeClr val="lt1"/>
          </a:fontRef>
        </p:style>
        <p:txBody>
          <a:bodyPr/>
          <a:lstStyle/>
          <a:p>
            <a:r>
              <a:rPr lang="zh-CN" altLang="en-US" sz="1000">
                <a:latin typeface="宋体" panose="02010600030101010101" pitchFamily="2" charset="-122"/>
                <a:ea typeface="宋体" panose="02010600030101010101" pitchFamily="2" charset="-122"/>
                <a:sym typeface="+mn-ea"/>
              </a:rPr>
              <a:t>如果选择</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是</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，需要填写详细说明。</a:t>
            </a:r>
            <a:endParaRPr lang="zh-CN" altLang="en-US" sz="1000"/>
          </a:p>
        </p:txBody>
      </p:sp>
      <p:sp>
        <p:nvSpPr>
          <p:cNvPr id="6" name="流程图: 可选过程 5"/>
          <p:cNvSpPr/>
          <p:nvPr/>
        </p:nvSpPr>
        <p:spPr>
          <a:xfrm>
            <a:off x="3633470" y="3987800"/>
            <a:ext cx="2536190" cy="241300"/>
          </a:xfrm>
          <a:prstGeom prst="flowChartAlternateProcess">
            <a:avLst/>
          </a:prstGeom>
          <a:solidFill>
            <a:schemeClr val="accent3">
              <a:lumMod val="40000"/>
              <a:lumOff val="60000"/>
            </a:schemeClr>
          </a:solidFill>
        </p:spPr>
        <p:style>
          <a:lnRef idx="1">
            <a:schemeClr val="accent6"/>
          </a:lnRef>
          <a:fillRef idx="2">
            <a:schemeClr val="accent6"/>
          </a:fillRef>
          <a:effectRef idx="1">
            <a:schemeClr val="accent6"/>
          </a:effectRef>
          <a:fontRef idx="minor">
            <a:schemeClr val="dk1"/>
          </a:fontRef>
        </p:style>
        <p:txBody>
          <a:bodyPr/>
          <a:lstStyle/>
          <a:p>
            <a:r>
              <a:rPr lang="zh-CN" altLang="en-US" sz="1000">
                <a:latin typeface="宋体" panose="02010600030101010101" pitchFamily="2" charset="-122"/>
                <a:ea typeface="宋体" panose="02010600030101010101" pitchFamily="2" charset="-122"/>
                <a:sym typeface="+mn-ea"/>
              </a:rPr>
              <a:t>如果选择</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是</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，需要填写顺访单位名称。</a:t>
            </a:r>
            <a:endParaRPr lang="zh-CN" altLang="en-US" sz="1000"/>
          </a:p>
        </p:txBody>
      </p:sp>
      <p:sp>
        <p:nvSpPr>
          <p:cNvPr id="7" name="右箭头 6"/>
          <p:cNvSpPr/>
          <p:nvPr/>
        </p:nvSpPr>
        <p:spPr>
          <a:xfrm>
            <a:off x="2729230" y="2915285"/>
            <a:ext cx="904240" cy="231140"/>
          </a:xfrm>
          <a:prstGeom prst="rightArrow">
            <a:avLst/>
          </a:prstGeom>
        </p:spPr>
        <p:style>
          <a:lnRef idx="1">
            <a:schemeClr val="accent3"/>
          </a:lnRef>
          <a:fillRef idx="2">
            <a:schemeClr val="accent3"/>
          </a:fillRef>
          <a:effectRef idx="1">
            <a:schemeClr val="accent3"/>
          </a:effectRef>
          <a:fontRef idx="minor">
            <a:schemeClr val="dk1"/>
          </a:fontRef>
        </p:style>
        <p:txBody>
          <a:bodyPr/>
          <a:lstStyle/>
          <a:p>
            <a:endParaRPr lang="zh-CN" altLang="en-US"/>
          </a:p>
        </p:txBody>
      </p:sp>
      <p:sp>
        <p:nvSpPr>
          <p:cNvPr id="14" name="右箭头 13"/>
          <p:cNvSpPr/>
          <p:nvPr/>
        </p:nvSpPr>
        <p:spPr>
          <a:xfrm>
            <a:off x="2729230" y="3591560"/>
            <a:ext cx="861060" cy="274320"/>
          </a:xfrm>
          <a:prstGeom prst="rightArrow">
            <a:avLst/>
          </a:prstGeom>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18" name="右箭头 17"/>
          <p:cNvSpPr/>
          <p:nvPr/>
        </p:nvSpPr>
        <p:spPr>
          <a:xfrm>
            <a:off x="2729230" y="3987165"/>
            <a:ext cx="894080" cy="241935"/>
          </a:xfrm>
          <a:prstGeom prst="rightArrow">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19" name="右箭头 18"/>
          <p:cNvSpPr/>
          <p:nvPr/>
        </p:nvSpPr>
        <p:spPr>
          <a:xfrm>
            <a:off x="2755265" y="4351020"/>
            <a:ext cx="742950" cy="275590"/>
          </a:xfrm>
          <a:prstGeom prst="rightArrow">
            <a:avLst/>
          </a:prstGeom>
          <a:gradFill>
            <a:gsLst>
              <a:gs pos="0">
                <a:srgbClr val="FBFB11"/>
              </a:gs>
              <a:gs pos="100000">
                <a:srgbClr val="838309"/>
              </a:gs>
            </a:gsLst>
            <a:lin ang="16200000" scaled="0"/>
          </a:gradFill>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20" name="右箭头 19"/>
          <p:cNvSpPr/>
          <p:nvPr/>
        </p:nvSpPr>
        <p:spPr>
          <a:xfrm>
            <a:off x="2729230" y="4840605"/>
            <a:ext cx="794385" cy="261620"/>
          </a:xfrm>
          <a:prstGeom prst="rightArrow">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000" fill="hold">
                                          <p:stCondLst>
                                            <p:cond delay="0"/>
                                          </p:stCondLst>
                                        </p:cTn>
                                        <p:tgtEl>
                                          <p:spTgt spid="13"/>
                                        </p:tgtEl>
                                        <p:attrNameLst>
                                          <p:attrName>style.visibility</p:attrName>
                                        </p:attrNameLst>
                                      </p:cBhvr>
                                      <p:to>
                                        <p:strVal val="visible"/>
                                      </p:to>
                                    </p:set>
                                    <p:animEffect transition="in" filter="wheel(1)">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ox(in)">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amond(in)">
                                      <p:cBhvr>
                                        <p:cTn id="38" dur="2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500" fill="hold">
                                          <p:stCondLst>
                                            <p:cond delay="0"/>
                                          </p:stCondLst>
                                        </p:cTn>
                                        <p:tgtEl>
                                          <p:spTgt spid="18"/>
                                        </p:tgtEl>
                                        <p:attrNameLst>
                                          <p:attrName>style.visibility</p:attrName>
                                        </p:attrNameLst>
                                      </p:cBhvr>
                                      <p:to>
                                        <p:strVal val="visible"/>
                                      </p:to>
                                    </p:set>
                                    <p:animEffect transition="in" filter="blinds(horizont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ox(in)">
                                      <p:cBhvr>
                                        <p:cTn id="53" dur="20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heel(1)">
                                      <p:cBhvr>
                                        <p:cTn id="7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bldLvl="0" animBg="1"/>
      <p:bldP spid="13" grpId="0" animBg="1"/>
      <p:bldP spid="15" grpId="0" animBg="1"/>
      <p:bldP spid="3" grpId="0" animBg="1"/>
      <p:bldP spid="5" grpId="0" animBg="1"/>
      <p:bldP spid="6" grpId="0" animBg="1"/>
      <p:bldP spid="7" grpId="0" animBg="1"/>
      <p:bldP spid="14" grpId="0" animBg="1"/>
      <p:bldP spid="18" grpId="0" bldLvl="0" animBg="1"/>
      <p:bldP spid="19" grpId="0" animBg="1"/>
      <p:bldP spid="2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2BE915-C58A-4404-8FC5-C8DB6A8B2CDC}"/>
              </a:ext>
            </a:extLst>
          </p:cNvPr>
          <p:cNvSpPr>
            <a:spLocks noGrp="1"/>
          </p:cNvSpPr>
          <p:nvPr>
            <p:ph type="title"/>
          </p:nvPr>
        </p:nvSpPr>
        <p:spPr/>
        <p:txBody>
          <a:bodyPr>
            <a:normAutofit/>
          </a:bodyPr>
          <a:lstStyle/>
          <a:p>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来访邀请填报功能</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预览打印</a:t>
            </a:r>
          </a:p>
        </p:txBody>
      </p:sp>
      <p:sp>
        <p:nvSpPr>
          <p:cNvPr id="3" name="内容占位符 2">
            <a:extLst>
              <a:ext uri="{FF2B5EF4-FFF2-40B4-BE49-F238E27FC236}">
                <a16:creationId xmlns:a16="http://schemas.microsoft.com/office/drawing/2014/main" id="{969AEA37-EC0D-44E8-B5CB-C288330951A7}"/>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B58F8D1D-2F8E-494E-A2F9-BA47238D767C}"/>
              </a:ext>
            </a:extLst>
          </p:cNvPr>
          <p:cNvPicPr>
            <a:picLocks noChangeAspect="1"/>
          </p:cNvPicPr>
          <p:nvPr/>
        </p:nvPicPr>
        <p:blipFill>
          <a:blip r:embed="rId2"/>
          <a:stretch>
            <a:fillRect/>
          </a:stretch>
        </p:blipFill>
        <p:spPr>
          <a:xfrm>
            <a:off x="493295" y="1060584"/>
            <a:ext cx="8133347" cy="3944745"/>
          </a:xfrm>
          <a:prstGeom prst="rect">
            <a:avLst/>
          </a:prstGeom>
        </p:spPr>
      </p:pic>
      <p:sp>
        <p:nvSpPr>
          <p:cNvPr id="5" name="矩形 4">
            <a:extLst>
              <a:ext uri="{FF2B5EF4-FFF2-40B4-BE49-F238E27FC236}">
                <a16:creationId xmlns:a16="http://schemas.microsoft.com/office/drawing/2014/main" id="{F8D6266C-F9D4-4D4C-945E-CE6166028930}"/>
              </a:ext>
            </a:extLst>
          </p:cNvPr>
          <p:cNvSpPr/>
          <p:nvPr/>
        </p:nvSpPr>
        <p:spPr>
          <a:xfrm>
            <a:off x="798786" y="1345324"/>
            <a:ext cx="241738"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B5D01F3F-C1E8-4C76-BD21-758EEAED1E94}"/>
              </a:ext>
            </a:extLst>
          </p:cNvPr>
          <p:cNvPicPr>
            <a:picLocks noChangeAspect="1"/>
          </p:cNvPicPr>
          <p:nvPr/>
        </p:nvPicPr>
        <p:blipFill>
          <a:blip r:embed="rId3"/>
          <a:stretch>
            <a:fillRect/>
          </a:stretch>
        </p:blipFill>
        <p:spPr>
          <a:xfrm>
            <a:off x="624674" y="2358558"/>
            <a:ext cx="6505903" cy="3990044"/>
          </a:xfrm>
          <a:prstGeom prst="rect">
            <a:avLst/>
          </a:prstGeom>
        </p:spPr>
      </p:pic>
      <p:sp>
        <p:nvSpPr>
          <p:cNvPr id="8" name="箭头: 左弧形 7">
            <a:extLst>
              <a:ext uri="{FF2B5EF4-FFF2-40B4-BE49-F238E27FC236}">
                <a16:creationId xmlns:a16="http://schemas.microsoft.com/office/drawing/2014/main" id="{2BBD64F1-F20E-4980-A84A-0A68B518464D}"/>
              </a:ext>
            </a:extLst>
          </p:cNvPr>
          <p:cNvSpPr/>
          <p:nvPr/>
        </p:nvSpPr>
        <p:spPr>
          <a:xfrm>
            <a:off x="157656" y="1587064"/>
            <a:ext cx="672662" cy="121920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sp>
        <p:nvSpPr>
          <p:cNvPr id="9" name="矩形 8">
            <a:extLst>
              <a:ext uri="{FF2B5EF4-FFF2-40B4-BE49-F238E27FC236}">
                <a16:creationId xmlns:a16="http://schemas.microsoft.com/office/drawing/2014/main" id="{36F6AB27-8E41-4AAA-9520-D04131A1BD62}"/>
              </a:ext>
            </a:extLst>
          </p:cNvPr>
          <p:cNvSpPr/>
          <p:nvPr/>
        </p:nvSpPr>
        <p:spPr>
          <a:xfrm>
            <a:off x="1424152" y="1345324"/>
            <a:ext cx="241738"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72295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ABF9ED-0A37-47DA-9A78-9A58497A97E9}"/>
              </a:ext>
            </a:extLst>
          </p:cNvPr>
          <p:cNvSpPr>
            <a:spLocks noGrp="1"/>
          </p:cNvSpPr>
          <p:nvPr>
            <p:ph type="title"/>
          </p:nvPr>
        </p:nvSpPr>
        <p:spPr/>
        <p:txBody>
          <a:bodyPr>
            <a:normAutofit/>
          </a:bodyPr>
          <a:lstStyle/>
          <a:p>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来访邀请填报功能</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复制数据</a:t>
            </a:r>
            <a:endParaRPr lang="zh-CN" altLang="en-US" sz="2000" dirty="0"/>
          </a:p>
        </p:txBody>
      </p:sp>
      <p:sp>
        <p:nvSpPr>
          <p:cNvPr id="3" name="内容占位符 2">
            <a:extLst>
              <a:ext uri="{FF2B5EF4-FFF2-40B4-BE49-F238E27FC236}">
                <a16:creationId xmlns:a16="http://schemas.microsoft.com/office/drawing/2014/main" id="{61D13AD5-AE3C-4A4A-9E10-653C7A7465AE}"/>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A3320C17-FBC0-4CC5-A0D2-A2577CAF59C5}"/>
              </a:ext>
            </a:extLst>
          </p:cNvPr>
          <p:cNvPicPr>
            <a:picLocks noChangeAspect="1"/>
          </p:cNvPicPr>
          <p:nvPr/>
        </p:nvPicPr>
        <p:blipFill>
          <a:blip r:embed="rId2"/>
          <a:stretch>
            <a:fillRect/>
          </a:stretch>
        </p:blipFill>
        <p:spPr>
          <a:xfrm>
            <a:off x="441612" y="1004329"/>
            <a:ext cx="8233157" cy="1991119"/>
          </a:xfrm>
          <a:prstGeom prst="rect">
            <a:avLst/>
          </a:prstGeom>
        </p:spPr>
      </p:pic>
      <p:pic>
        <p:nvPicPr>
          <p:cNvPr id="5" name="图片 4">
            <a:extLst>
              <a:ext uri="{FF2B5EF4-FFF2-40B4-BE49-F238E27FC236}">
                <a16:creationId xmlns:a16="http://schemas.microsoft.com/office/drawing/2014/main" id="{25F5D6E9-FE64-43C4-8FDF-E18554025AF6}"/>
              </a:ext>
            </a:extLst>
          </p:cNvPr>
          <p:cNvPicPr>
            <a:picLocks noChangeAspect="1"/>
          </p:cNvPicPr>
          <p:nvPr/>
        </p:nvPicPr>
        <p:blipFill>
          <a:blip r:embed="rId3"/>
          <a:stretch>
            <a:fillRect/>
          </a:stretch>
        </p:blipFill>
        <p:spPr>
          <a:xfrm>
            <a:off x="469231" y="3021209"/>
            <a:ext cx="5248450" cy="1803039"/>
          </a:xfrm>
          <a:prstGeom prst="rect">
            <a:avLst/>
          </a:prstGeom>
        </p:spPr>
      </p:pic>
      <p:pic>
        <p:nvPicPr>
          <p:cNvPr id="7" name="图片 6">
            <a:extLst>
              <a:ext uri="{FF2B5EF4-FFF2-40B4-BE49-F238E27FC236}">
                <a16:creationId xmlns:a16="http://schemas.microsoft.com/office/drawing/2014/main" id="{35DAEF06-C2D5-4DC4-B9DF-27AA13BE889D}"/>
              </a:ext>
            </a:extLst>
          </p:cNvPr>
          <p:cNvPicPr>
            <a:picLocks noChangeAspect="1"/>
          </p:cNvPicPr>
          <p:nvPr/>
        </p:nvPicPr>
        <p:blipFill>
          <a:blip r:embed="rId4"/>
          <a:stretch>
            <a:fillRect/>
          </a:stretch>
        </p:blipFill>
        <p:spPr>
          <a:xfrm>
            <a:off x="2042741" y="4075552"/>
            <a:ext cx="6632028" cy="2283456"/>
          </a:xfrm>
          <a:prstGeom prst="rect">
            <a:avLst/>
          </a:prstGeom>
        </p:spPr>
      </p:pic>
      <p:sp>
        <p:nvSpPr>
          <p:cNvPr id="8" name="文本框 7">
            <a:extLst>
              <a:ext uri="{FF2B5EF4-FFF2-40B4-BE49-F238E27FC236}">
                <a16:creationId xmlns:a16="http://schemas.microsoft.com/office/drawing/2014/main" id="{BE823875-C123-4C0A-9DAB-5D789F4BA957}"/>
              </a:ext>
            </a:extLst>
          </p:cNvPr>
          <p:cNvSpPr txBox="1"/>
          <p:nvPr/>
        </p:nvSpPr>
        <p:spPr>
          <a:xfrm>
            <a:off x="788276" y="4749205"/>
            <a:ext cx="1107996" cy="369332"/>
          </a:xfrm>
          <a:prstGeom prst="rect">
            <a:avLst/>
          </a:prstGeom>
          <a:noFill/>
        </p:spPr>
        <p:txBody>
          <a:bodyPr wrap="none" rtlCol="0">
            <a:spAutoFit/>
          </a:bodyPr>
          <a:lstStyle/>
          <a:p>
            <a:r>
              <a:rPr lang="zh-CN" altLang="en-US" dirty="0">
                <a:solidFill>
                  <a:srgbClr val="FF0000"/>
                </a:solidFill>
              </a:rPr>
              <a:t>复制数据</a:t>
            </a:r>
          </a:p>
        </p:txBody>
      </p:sp>
      <p:sp>
        <p:nvSpPr>
          <p:cNvPr id="9" name="流程图: 终止 8">
            <a:extLst>
              <a:ext uri="{FF2B5EF4-FFF2-40B4-BE49-F238E27FC236}">
                <a16:creationId xmlns:a16="http://schemas.microsoft.com/office/drawing/2014/main" id="{416C82CC-78C6-41A0-A6E0-C261650034D8}"/>
              </a:ext>
            </a:extLst>
          </p:cNvPr>
          <p:cNvSpPr/>
          <p:nvPr/>
        </p:nvSpPr>
        <p:spPr>
          <a:xfrm>
            <a:off x="2909076" y="1374095"/>
            <a:ext cx="5617210" cy="1251585"/>
          </a:xfrm>
          <a:prstGeom prst="flowChartTerminator">
            <a:avLst/>
          </a:prstGeom>
        </p:spPr>
        <p:style>
          <a:lnRef idx="1">
            <a:schemeClr val="accent3"/>
          </a:lnRef>
          <a:fillRef idx="2">
            <a:schemeClr val="accent3"/>
          </a:fillRef>
          <a:effectRef idx="1">
            <a:schemeClr val="accent3"/>
          </a:effectRef>
          <a:fontRef idx="minor">
            <a:schemeClr val="dk1"/>
          </a:fontRef>
        </p:style>
        <p:txBody>
          <a:bodyPr/>
          <a:lstStyle/>
          <a:p>
            <a:r>
              <a:rPr lang="zh-CN" altLang="en-US" sz="1400" dirty="0"/>
              <a:t>复制数据用于在申请人填报环节，新建的来访邀请与原有的某条历史数据相似，此时就可以将那条历史数据查询出来，然后利用该功能复制一条与指定历史数据相似的申请，然后在此基础上进行一下修改再提交审核</a:t>
            </a:r>
            <a:r>
              <a:rPr lang="zh-CN" altLang="en-US" dirty="0"/>
              <a:t>。</a:t>
            </a:r>
          </a:p>
        </p:txBody>
      </p:sp>
    </p:spTree>
    <p:extLst>
      <p:ext uri="{BB962C8B-B14F-4D97-AF65-F5344CB8AC3E}">
        <p14:creationId xmlns:p14="http://schemas.microsoft.com/office/powerpoint/2010/main" val="307110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67BBD5-9764-4271-89CE-B6FD4B13C8FC}"/>
              </a:ext>
            </a:extLst>
          </p:cNvPr>
          <p:cNvSpPr>
            <a:spLocks noGrp="1"/>
          </p:cNvSpPr>
          <p:nvPr>
            <p:ph type="title"/>
          </p:nvPr>
        </p:nvSpPr>
        <p:spPr/>
        <p:txBody>
          <a:bodyPr>
            <a:normAutofit/>
          </a:bodyPr>
          <a:lstStyle/>
          <a:p>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来访邀请填报功能</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rPr>
              <a:t>查询已提交的数据</a:t>
            </a:r>
          </a:p>
        </p:txBody>
      </p:sp>
      <p:sp>
        <p:nvSpPr>
          <p:cNvPr id="3" name="内容占位符 2">
            <a:extLst>
              <a:ext uri="{FF2B5EF4-FFF2-40B4-BE49-F238E27FC236}">
                <a16:creationId xmlns:a16="http://schemas.microsoft.com/office/drawing/2014/main" id="{FF76E93E-4D1E-4C39-90E6-90FCF66ED044}"/>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583D4C48-B6BC-4BDF-B31E-E6A1C42DFFA5}"/>
              </a:ext>
            </a:extLst>
          </p:cNvPr>
          <p:cNvPicPr>
            <a:picLocks noChangeAspect="1"/>
          </p:cNvPicPr>
          <p:nvPr/>
        </p:nvPicPr>
        <p:blipFill>
          <a:blip r:embed="rId2"/>
          <a:stretch>
            <a:fillRect/>
          </a:stretch>
        </p:blipFill>
        <p:spPr>
          <a:xfrm>
            <a:off x="719267" y="1199583"/>
            <a:ext cx="7777655" cy="1941005"/>
          </a:xfrm>
          <a:prstGeom prst="rect">
            <a:avLst/>
          </a:prstGeom>
        </p:spPr>
      </p:pic>
      <p:pic>
        <p:nvPicPr>
          <p:cNvPr id="5" name="图片 4">
            <a:extLst>
              <a:ext uri="{FF2B5EF4-FFF2-40B4-BE49-F238E27FC236}">
                <a16:creationId xmlns:a16="http://schemas.microsoft.com/office/drawing/2014/main" id="{81BFF05C-5526-4114-B27D-7F38979E5F2B}"/>
              </a:ext>
            </a:extLst>
          </p:cNvPr>
          <p:cNvPicPr>
            <a:picLocks noChangeAspect="1"/>
          </p:cNvPicPr>
          <p:nvPr/>
        </p:nvPicPr>
        <p:blipFill>
          <a:blip r:embed="rId3"/>
          <a:stretch>
            <a:fillRect/>
          </a:stretch>
        </p:blipFill>
        <p:spPr>
          <a:xfrm>
            <a:off x="719266" y="3259892"/>
            <a:ext cx="7777654" cy="3426091"/>
          </a:xfrm>
          <a:prstGeom prst="rect">
            <a:avLst/>
          </a:prstGeom>
        </p:spPr>
      </p:pic>
      <p:sp>
        <p:nvSpPr>
          <p:cNvPr id="7" name="箭头: 下 6">
            <a:extLst>
              <a:ext uri="{FF2B5EF4-FFF2-40B4-BE49-F238E27FC236}">
                <a16:creationId xmlns:a16="http://schemas.microsoft.com/office/drawing/2014/main" id="{222C4AE4-FA84-430A-A8C9-F7D497816A82}"/>
              </a:ext>
            </a:extLst>
          </p:cNvPr>
          <p:cNvSpPr/>
          <p:nvPr/>
        </p:nvSpPr>
        <p:spPr>
          <a:xfrm>
            <a:off x="8019393" y="1786759"/>
            <a:ext cx="304800" cy="25435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2056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rPr>
              <a:t>外交部生成的邀请函</a:t>
            </a:r>
            <a:endParaRPr lang="zh-CN" altLang="en-US"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p:txBody>
          <a:bodyPr/>
          <a:lstStyle/>
          <a:p>
            <a:endParaRPr lang="zh-CN" altLang="en-US" dirty="0"/>
          </a:p>
        </p:txBody>
      </p:sp>
      <p:pic>
        <p:nvPicPr>
          <p:cNvPr id="1024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8568"/>
            <a:ext cx="429577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043" y="992855"/>
            <a:ext cx="4276725"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85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ppt_x"/>
                                          </p:val>
                                        </p:tav>
                                        <p:tav tm="100000">
                                          <p:val>
                                            <p:strVal val="#ppt_x"/>
                                          </p:val>
                                        </p:tav>
                                      </p:tavLst>
                                    </p:anim>
                                    <p:anim calcmode="lin" valueType="num">
                                      <p:cBhvr additive="base">
                                        <p:cTn id="14"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5001" y="2046551"/>
            <a:ext cx="5462649" cy="1967323"/>
          </a:xfrm>
        </p:spPr>
        <p:txBody>
          <a:bodyPr>
            <a:noAutofit/>
          </a:bodyPr>
          <a:lstStyle/>
          <a:p>
            <a:pPr algn="ctr"/>
            <a:r>
              <a:rPr kumimoji="1" lang="zh-CN" altLang="en-US" sz="3400" b="0" dirty="0"/>
              <a:t>新一代</a:t>
            </a:r>
            <a:r>
              <a:rPr kumimoji="1" lang="en-US" altLang="zh-CN" sz="3400" b="0" dirty="0"/>
              <a:t>ARP</a:t>
            </a:r>
            <a:br>
              <a:rPr kumimoji="1" lang="en-US" altLang="zh-CN" sz="3400" b="0" dirty="0"/>
            </a:br>
            <a:r>
              <a:rPr kumimoji="1" lang="zh-CN" altLang="en-US" sz="3400" b="0" dirty="0"/>
              <a:t>国际合作系统介绍</a:t>
            </a:r>
          </a:p>
        </p:txBody>
      </p:sp>
      <p:sp>
        <p:nvSpPr>
          <p:cNvPr id="3" name="副标题 2"/>
          <p:cNvSpPr>
            <a:spLocks noGrp="1"/>
          </p:cNvSpPr>
          <p:nvPr>
            <p:ph type="subTitle" idx="1"/>
          </p:nvPr>
        </p:nvSpPr>
        <p:spPr>
          <a:xfrm>
            <a:off x="360302" y="4586862"/>
            <a:ext cx="4775956" cy="680072"/>
          </a:xfrm>
        </p:spPr>
        <p:txBody>
          <a:bodyPr>
            <a:noAutofit/>
          </a:bodyPr>
          <a:lstStyle/>
          <a:p>
            <a:pPr algn="r"/>
            <a:r>
              <a:rPr kumimoji="1" lang="zh-CN" altLang="en-US" sz="1800" dirty="0"/>
              <a:t>计算机网络信息中心</a:t>
            </a:r>
            <a:endParaRPr kumimoji="1" lang="en-US" altLang="zh-CN" sz="1800" dirty="0"/>
          </a:p>
          <a:p>
            <a:pPr algn="r"/>
            <a:r>
              <a:rPr kumimoji="1" lang="en-US" altLang="zh-CN" sz="1800" dirty="0"/>
              <a:t>2019.6</a:t>
            </a:r>
            <a:endParaRPr kumimoji="1" lang="zh-CN" altLang="en-US" sz="1800" dirty="0"/>
          </a:p>
        </p:txBody>
      </p:sp>
    </p:spTree>
    <p:extLst>
      <p:ext uri="{BB962C8B-B14F-4D97-AF65-F5344CB8AC3E}">
        <p14:creationId xmlns:p14="http://schemas.microsoft.com/office/powerpoint/2010/main" val="806479381"/>
      </p:ext>
    </p:extLst>
  </p:cSld>
  <p:clrMapOvr>
    <a:masterClrMapping/>
  </p:clrMapOvr>
  <mc:AlternateContent xmlns:mc="http://schemas.openxmlformats.org/markup-compatibility/2006" xmlns:p14="http://schemas.microsoft.com/office/powerpoint/2010/main">
    <mc:Choice Requires="p14">
      <p:transition spd="slow" p14:dur="2000" advTm="13846"/>
    </mc:Choice>
    <mc:Fallback xmlns="">
      <p:transition spd="slow" advTm="1384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E33FDD-9A74-41E2-B4A7-0F106039A8AB}"/>
              </a:ext>
            </a:extLst>
          </p:cNvPr>
          <p:cNvSpPr>
            <a:spLocks noGrp="1"/>
          </p:cNvSpPr>
          <p:nvPr>
            <p:ph type="title"/>
          </p:nvPr>
        </p:nvSpPr>
        <p:spPr/>
        <p:txBody>
          <a:bodyPr>
            <a:normAutofit/>
          </a:bodyPr>
          <a:lstStyle/>
          <a:p>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rPr>
              <a:t>顺访审批流程</a:t>
            </a:r>
            <a:endParaRPr lang="zh-CN" altLang="en-US" sz="2000" dirty="0"/>
          </a:p>
        </p:txBody>
      </p:sp>
      <p:sp>
        <p:nvSpPr>
          <p:cNvPr id="3" name="内容占位符 2">
            <a:extLst>
              <a:ext uri="{FF2B5EF4-FFF2-40B4-BE49-F238E27FC236}">
                <a16:creationId xmlns:a16="http://schemas.microsoft.com/office/drawing/2014/main" id="{0DCFFD55-7644-449D-9157-70C280E35820}"/>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AEF40959-44C5-4EAE-930D-CF955A734AB2}"/>
              </a:ext>
            </a:extLst>
          </p:cNvPr>
          <p:cNvPicPr>
            <a:picLocks noChangeAspect="1"/>
          </p:cNvPicPr>
          <p:nvPr/>
        </p:nvPicPr>
        <p:blipFill>
          <a:blip r:embed="rId2"/>
          <a:stretch>
            <a:fillRect/>
          </a:stretch>
        </p:blipFill>
        <p:spPr>
          <a:xfrm>
            <a:off x="195257" y="970686"/>
            <a:ext cx="8729423" cy="3262903"/>
          </a:xfrm>
          <a:prstGeom prst="rect">
            <a:avLst/>
          </a:prstGeom>
        </p:spPr>
      </p:pic>
      <p:pic>
        <p:nvPicPr>
          <p:cNvPr id="7" name="图片 6">
            <a:extLst>
              <a:ext uri="{FF2B5EF4-FFF2-40B4-BE49-F238E27FC236}">
                <a16:creationId xmlns:a16="http://schemas.microsoft.com/office/drawing/2014/main" id="{08788A50-08CB-4D8A-BC9A-F3BCFF2DAE9F}"/>
              </a:ext>
            </a:extLst>
          </p:cNvPr>
          <p:cNvPicPr>
            <a:picLocks noChangeAspect="1"/>
          </p:cNvPicPr>
          <p:nvPr/>
        </p:nvPicPr>
        <p:blipFill>
          <a:blip r:embed="rId3"/>
          <a:stretch>
            <a:fillRect/>
          </a:stretch>
        </p:blipFill>
        <p:spPr>
          <a:xfrm>
            <a:off x="469231" y="4829832"/>
            <a:ext cx="7960895" cy="1474451"/>
          </a:xfrm>
          <a:prstGeom prst="rect">
            <a:avLst/>
          </a:prstGeom>
        </p:spPr>
      </p:pic>
      <p:sp>
        <p:nvSpPr>
          <p:cNvPr id="8" name="文本框 7">
            <a:extLst>
              <a:ext uri="{FF2B5EF4-FFF2-40B4-BE49-F238E27FC236}">
                <a16:creationId xmlns:a16="http://schemas.microsoft.com/office/drawing/2014/main" id="{1FF4F905-65AB-4265-97C6-EE4CE3672737}"/>
              </a:ext>
            </a:extLst>
          </p:cNvPr>
          <p:cNvSpPr txBox="1"/>
          <p:nvPr/>
        </p:nvSpPr>
        <p:spPr>
          <a:xfrm>
            <a:off x="3468414" y="5486400"/>
            <a:ext cx="2492990" cy="369332"/>
          </a:xfrm>
          <a:prstGeom prst="rect">
            <a:avLst/>
          </a:prstGeom>
          <a:noFill/>
        </p:spPr>
        <p:txBody>
          <a:bodyPr wrap="none" rtlCol="0">
            <a:spAutoFit/>
          </a:bodyPr>
          <a:lstStyle/>
          <a:p>
            <a:r>
              <a:rPr lang="zh-CN" altLang="en-US" dirty="0">
                <a:solidFill>
                  <a:srgbClr val="FF0000"/>
                </a:solidFill>
              </a:rPr>
              <a:t>与来访邀请不同的字段</a:t>
            </a:r>
          </a:p>
        </p:txBody>
      </p:sp>
    </p:spTree>
    <p:extLst>
      <p:ext uri="{BB962C8B-B14F-4D97-AF65-F5344CB8AC3E}">
        <p14:creationId xmlns:p14="http://schemas.microsoft.com/office/powerpoint/2010/main" val="29438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rPr>
              <a:t>台胞学者应邀来访审批流程</a:t>
            </a:r>
          </a:p>
        </p:txBody>
      </p:sp>
      <p:sp>
        <p:nvSpPr>
          <p:cNvPr id="3" name="内容占位符 2"/>
          <p:cNvSpPr>
            <a:spLocks noGrp="1"/>
          </p:cNvSpPr>
          <p:nvPr>
            <p:ph idx="1"/>
          </p:nvPr>
        </p:nvSpPr>
        <p:spPr/>
        <p:txBody>
          <a:bodyPr/>
          <a:lstStyle/>
          <a:p>
            <a:pPr marL="0" indent="0">
              <a:buNone/>
            </a:pPr>
            <a:endParaRPr lang="zh-CN" altLang="en-US"/>
          </a:p>
        </p:txBody>
      </p:sp>
      <p:graphicFrame>
        <p:nvGraphicFramePr>
          <p:cNvPr id="4" name="对象 -2147482604"/>
          <p:cNvGraphicFramePr>
            <a:graphicFrameLocks noChangeAspect="1"/>
          </p:cNvGraphicFramePr>
          <p:nvPr/>
        </p:nvGraphicFramePr>
        <p:xfrm>
          <a:off x="445135" y="978535"/>
          <a:ext cx="8228965" cy="4873625"/>
        </p:xfrm>
        <a:graphic>
          <a:graphicData uri="http://schemas.openxmlformats.org/presentationml/2006/ole">
            <mc:AlternateContent xmlns:mc="http://schemas.openxmlformats.org/markup-compatibility/2006">
              <mc:Choice xmlns:v="urn:schemas-microsoft-com:vml" Requires="v">
                <p:oleObj spid="_x0000_s1186" r:id="rId3" imgW="9753600" imgH="5118100" progId="Visio.Drawing.11">
                  <p:embed/>
                </p:oleObj>
              </mc:Choice>
              <mc:Fallback>
                <p:oleObj r:id="rId3" imgW="9753600" imgH="5118100" progId="Visio.Drawing.11">
                  <p:embed/>
                  <p:pic>
                    <p:nvPicPr>
                      <p:cNvPr id="4" name="对象 -2147482604"/>
                      <p:cNvPicPr/>
                      <p:nvPr/>
                    </p:nvPicPr>
                    <p:blipFill>
                      <a:blip r:embed="rId4"/>
                      <a:stretch>
                        <a:fillRect/>
                      </a:stretch>
                    </p:blipFill>
                    <p:spPr>
                      <a:xfrm>
                        <a:off x="445135" y="978535"/>
                        <a:ext cx="8228965" cy="4873625"/>
                      </a:xfrm>
                      <a:prstGeom prst="rect">
                        <a:avLst/>
                      </a:prstGeom>
                      <a:noFill/>
                      <a:ln w="38100">
                        <a:noFill/>
                        <a:miter/>
                      </a:ln>
                    </p:spPr>
                  </p:pic>
                </p:oleObj>
              </mc:Fallback>
            </mc:AlternateContent>
          </a:graphicData>
        </a:graphic>
      </p:graphicFrame>
      <p:sp>
        <p:nvSpPr>
          <p:cNvPr id="5" name="文本框 4"/>
          <p:cNvSpPr txBox="1"/>
          <p:nvPr/>
        </p:nvSpPr>
        <p:spPr>
          <a:xfrm>
            <a:off x="1019175" y="1972945"/>
            <a:ext cx="6718300" cy="2214880"/>
          </a:xfrm>
          <a:prstGeom prst="rect">
            <a:avLst/>
          </a:prstGeom>
          <a:noFill/>
          <a:ln>
            <a:solidFill>
              <a:srgbClr val="FF0000"/>
            </a:solidFill>
          </a:ln>
        </p:spPr>
        <p:txBody>
          <a:bodyPr wrap="square" rtlCol="0">
            <a:spAutoFit/>
          </a:bodyPr>
          <a:lstStyle/>
          <a:p>
            <a:endParaRPr lang="zh-CN" altLang="en-US" sz="13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台胞学者应邀来访填报功能</a:t>
            </a:r>
            <a:endParaRPr lang="zh-CN" altLang="en-US" sz="2000" dirty="0"/>
          </a:p>
        </p:txBody>
      </p:sp>
      <p:pic>
        <p:nvPicPr>
          <p:cNvPr id="4" name="内容占位符 3"/>
          <p:cNvPicPr>
            <a:picLocks noGrp="1" noChangeAspect="1"/>
          </p:cNvPicPr>
          <p:nvPr>
            <p:ph idx="1"/>
          </p:nvPr>
        </p:nvPicPr>
        <p:blipFill>
          <a:blip r:embed="rId2"/>
          <a:stretch>
            <a:fillRect/>
          </a:stretch>
        </p:blipFill>
        <p:spPr>
          <a:xfrm>
            <a:off x="240030" y="847090"/>
            <a:ext cx="8229600" cy="3792855"/>
          </a:xfrm>
          <a:prstGeom prst="rect">
            <a:avLst/>
          </a:prstGeom>
        </p:spPr>
      </p:pic>
      <p:pic>
        <p:nvPicPr>
          <p:cNvPr id="5" name="图片 4"/>
          <p:cNvPicPr>
            <a:picLocks noChangeAspect="1"/>
          </p:cNvPicPr>
          <p:nvPr/>
        </p:nvPicPr>
        <p:blipFill>
          <a:blip r:embed="rId3"/>
          <a:stretch>
            <a:fillRect/>
          </a:stretch>
        </p:blipFill>
        <p:spPr>
          <a:xfrm>
            <a:off x="255270" y="4639945"/>
            <a:ext cx="8214360" cy="1826895"/>
          </a:xfrm>
          <a:prstGeom prst="rect">
            <a:avLst/>
          </a:prstGeom>
        </p:spPr>
      </p:pic>
      <p:sp>
        <p:nvSpPr>
          <p:cNvPr id="6" name="同侧圆角矩形 5"/>
          <p:cNvSpPr/>
          <p:nvPr/>
        </p:nvSpPr>
        <p:spPr>
          <a:xfrm>
            <a:off x="5220335" y="1579880"/>
            <a:ext cx="3241675" cy="368935"/>
          </a:xfrm>
          <a:prstGeom prst="round2SameRect">
            <a:avLst/>
          </a:prstGeom>
        </p:spPr>
        <p:style>
          <a:lnRef idx="1">
            <a:schemeClr val="accent4"/>
          </a:lnRef>
          <a:fillRef idx="2">
            <a:schemeClr val="accent4"/>
          </a:fillRef>
          <a:effectRef idx="1">
            <a:schemeClr val="accent4"/>
          </a:effectRef>
          <a:fontRef idx="minor">
            <a:schemeClr val="dk1"/>
          </a:fontRef>
        </p:style>
        <p:txBody>
          <a:bodyPr/>
          <a:lstStyle/>
          <a:p>
            <a:r>
              <a:rPr lang="zh-CN" altLang="en-US" sz="1200"/>
              <a:t>选择是，填写前往考察地点和考察路线。</a:t>
            </a:r>
          </a:p>
        </p:txBody>
      </p:sp>
      <p:cxnSp>
        <p:nvCxnSpPr>
          <p:cNvPr id="7" name="直接箭头连接符 6"/>
          <p:cNvCxnSpPr/>
          <p:nvPr/>
        </p:nvCxnSpPr>
        <p:spPr>
          <a:xfrm flipV="1">
            <a:off x="7849235" y="1948815"/>
            <a:ext cx="345440" cy="544195"/>
          </a:xfrm>
          <a:prstGeom prst="straightConnector1">
            <a:avLst/>
          </a:prstGeom>
          <a:ln>
            <a:tailEnd type="arrow" w="med" len="med"/>
          </a:ln>
        </p:spPr>
        <p:style>
          <a:lnRef idx="2">
            <a:schemeClr val="accent2"/>
          </a:lnRef>
          <a:fillRef idx="0">
            <a:schemeClr val="accent2"/>
          </a:fillRef>
          <a:effectRef idx="1">
            <a:schemeClr val="accent2"/>
          </a:effectRef>
          <a:fontRef idx="minor">
            <a:schemeClr val="tx1"/>
          </a:fontRef>
        </p:style>
      </p:cxnSp>
      <p:sp>
        <p:nvSpPr>
          <p:cNvPr id="8" name="单圆角矩形 7"/>
          <p:cNvSpPr/>
          <p:nvPr/>
        </p:nvSpPr>
        <p:spPr>
          <a:xfrm>
            <a:off x="3564255" y="2635885"/>
            <a:ext cx="4707255" cy="355600"/>
          </a:xfrm>
          <a:prstGeom prst="round1Rect">
            <a:avLst/>
          </a:prstGeom>
        </p:spPr>
        <p:style>
          <a:lnRef idx="1">
            <a:schemeClr val="accent6"/>
          </a:lnRef>
          <a:fillRef idx="2">
            <a:schemeClr val="accent6"/>
          </a:fillRef>
          <a:effectRef idx="1">
            <a:schemeClr val="accent6"/>
          </a:effectRef>
          <a:fontRef idx="minor">
            <a:schemeClr val="dk1"/>
          </a:fontRef>
        </p:style>
        <p:txBody>
          <a:bodyPr/>
          <a:lstStyle/>
          <a:p>
            <a:r>
              <a:rPr lang="zh-CN" altLang="en-US" sz="1200">
                <a:latin typeface="宋体" panose="02010600030101010101" pitchFamily="2" charset="-122"/>
                <a:ea typeface="宋体" panose="02010600030101010101" pitchFamily="2" charset="-122"/>
                <a:cs typeface="宋体" panose="02010600030101010101" pitchFamily="2" charset="-122"/>
              </a:rPr>
              <a:t>选择</a:t>
            </a:r>
            <a:r>
              <a:rPr lang="en-US" altLang="zh-CN" sz="1200">
                <a:latin typeface="宋体" panose="02010600030101010101" pitchFamily="2" charset="-122"/>
                <a:ea typeface="宋体" panose="02010600030101010101" pitchFamily="2" charset="-122"/>
                <a:cs typeface="宋体" panose="02010600030101010101" pitchFamily="2" charset="-122"/>
              </a:rPr>
              <a:t>”</a:t>
            </a:r>
            <a:r>
              <a:rPr lang="zh-CN" altLang="en-US" sz="1200">
                <a:latin typeface="宋体" panose="02010600030101010101" pitchFamily="2" charset="-122"/>
                <a:ea typeface="宋体" panose="02010600030101010101" pitchFamily="2" charset="-122"/>
                <a:cs typeface="宋体" panose="02010600030101010101" pitchFamily="2" charset="-122"/>
              </a:rPr>
              <a:t>国际会议</a:t>
            </a:r>
            <a:r>
              <a:rPr lang="en-US" altLang="zh-CN" sz="1200">
                <a:latin typeface="宋体" panose="02010600030101010101" pitchFamily="2" charset="-122"/>
                <a:ea typeface="宋体" panose="02010600030101010101" pitchFamily="2" charset="-122"/>
                <a:cs typeface="宋体" panose="02010600030101010101" pitchFamily="2" charset="-122"/>
              </a:rPr>
              <a:t>”</a:t>
            </a:r>
            <a:r>
              <a:rPr lang="zh-CN" altLang="en-US" sz="1200">
                <a:latin typeface="宋体" panose="02010600030101010101" pitchFamily="2" charset="-122"/>
                <a:ea typeface="宋体" panose="02010600030101010101" pitchFamily="2" charset="-122"/>
                <a:cs typeface="宋体" panose="02010600030101010101" pitchFamily="2" charset="-122"/>
              </a:rPr>
              <a:t>，填写批准文号；选择</a:t>
            </a:r>
            <a:r>
              <a:rPr lang="en-US" altLang="zh-CN" sz="1200">
                <a:latin typeface="宋体" panose="02010600030101010101" pitchFamily="2" charset="-122"/>
                <a:ea typeface="宋体" panose="02010600030101010101" pitchFamily="2" charset="-122"/>
                <a:cs typeface="宋体" panose="02010600030101010101" pitchFamily="2" charset="-122"/>
              </a:rPr>
              <a:t>”</a:t>
            </a:r>
            <a:r>
              <a:rPr lang="zh-CN" altLang="en-US" sz="1200">
                <a:latin typeface="宋体" panose="02010600030101010101" pitchFamily="2" charset="-122"/>
                <a:ea typeface="宋体" panose="02010600030101010101" pitchFamily="2" charset="-122"/>
                <a:cs typeface="宋体" panose="02010600030101010101" pitchFamily="2" charset="-122"/>
              </a:rPr>
              <a:t>其他</a:t>
            </a:r>
            <a:r>
              <a:rPr lang="en-US" altLang="zh-CN" sz="1200">
                <a:latin typeface="宋体" panose="02010600030101010101" pitchFamily="2" charset="-122"/>
                <a:ea typeface="宋体" panose="02010600030101010101" pitchFamily="2" charset="-122"/>
                <a:cs typeface="宋体" panose="02010600030101010101" pitchFamily="2" charset="-122"/>
              </a:rPr>
              <a:t>”</a:t>
            </a:r>
            <a:r>
              <a:rPr lang="zh-CN" altLang="en-US" sz="1200">
                <a:latin typeface="宋体" panose="02010600030101010101" pitchFamily="2" charset="-122"/>
                <a:ea typeface="宋体" panose="02010600030101010101" pitchFamily="2" charset="-122"/>
                <a:cs typeface="宋体" panose="02010600030101010101" pitchFamily="2" charset="-122"/>
              </a:rPr>
              <a:t>，填写来访说明。</a:t>
            </a:r>
          </a:p>
        </p:txBody>
      </p:sp>
      <p:sp>
        <p:nvSpPr>
          <p:cNvPr id="9" name="单圆角矩形 8"/>
          <p:cNvSpPr/>
          <p:nvPr/>
        </p:nvSpPr>
        <p:spPr>
          <a:xfrm>
            <a:off x="3564255" y="3143250"/>
            <a:ext cx="2524760" cy="295910"/>
          </a:xfrm>
          <a:prstGeom prst="round1Rect">
            <a:avLst/>
          </a:prstGeom>
        </p:spPr>
        <p:style>
          <a:lnRef idx="1">
            <a:schemeClr val="accent5"/>
          </a:lnRef>
          <a:fillRef idx="2">
            <a:schemeClr val="accent5"/>
          </a:fillRef>
          <a:effectRef idx="1">
            <a:schemeClr val="accent5"/>
          </a:effectRef>
          <a:fontRef idx="minor">
            <a:schemeClr val="dk1"/>
          </a:fontRef>
        </p:style>
        <p:txBody>
          <a:bodyPr/>
          <a:lstStyle/>
          <a:p>
            <a:r>
              <a:rPr lang="zh-CN" altLang="en-US" sz="1200">
                <a:latin typeface="宋体" panose="02010600030101010101" pitchFamily="2" charset="-122"/>
                <a:ea typeface="宋体" panose="02010600030101010101" pitchFamily="2" charset="-122"/>
                <a:cs typeface="宋体" panose="02010600030101010101" pitchFamily="2" charset="-122"/>
              </a:rPr>
              <a:t>选择</a:t>
            </a:r>
            <a:r>
              <a:rPr lang="en-US" altLang="zh-CN" sz="1200">
                <a:latin typeface="宋体" panose="02010600030101010101" pitchFamily="2" charset="-122"/>
                <a:ea typeface="宋体" panose="02010600030101010101" pitchFamily="2" charset="-122"/>
                <a:cs typeface="宋体" panose="02010600030101010101" pitchFamily="2" charset="-122"/>
              </a:rPr>
              <a:t>”</a:t>
            </a:r>
            <a:r>
              <a:rPr lang="zh-CN" altLang="en-US" sz="1200">
                <a:latin typeface="宋体" panose="02010600030101010101" pitchFamily="2" charset="-122"/>
                <a:ea typeface="宋体" panose="02010600030101010101" pitchFamily="2" charset="-122"/>
                <a:cs typeface="宋体" panose="02010600030101010101" pitchFamily="2" charset="-122"/>
              </a:rPr>
              <a:t>是</a:t>
            </a:r>
            <a:r>
              <a:rPr lang="en-US" altLang="zh-CN" sz="1200">
                <a:latin typeface="宋体" panose="02010600030101010101" pitchFamily="2" charset="-122"/>
                <a:ea typeface="宋体" panose="02010600030101010101" pitchFamily="2" charset="-122"/>
                <a:cs typeface="宋体" panose="02010600030101010101" pitchFamily="2" charset="-122"/>
              </a:rPr>
              <a:t>“</a:t>
            </a:r>
            <a:r>
              <a:rPr lang="zh-CN" altLang="en-US" sz="1200">
                <a:latin typeface="宋体" panose="02010600030101010101" pitchFamily="2" charset="-122"/>
                <a:ea typeface="宋体" panose="02010600030101010101" pitchFamily="2" charset="-122"/>
                <a:cs typeface="宋体" panose="02010600030101010101" pitchFamily="2" charset="-122"/>
              </a:rPr>
              <a:t>，填写批准文号</a:t>
            </a:r>
            <a:r>
              <a:rPr lang="zh-CN" altLang="en-US" sz="1200"/>
              <a:t>。</a:t>
            </a:r>
          </a:p>
        </p:txBody>
      </p:sp>
      <p:sp>
        <p:nvSpPr>
          <p:cNvPr id="10" name="单圆角矩形 9"/>
          <p:cNvSpPr/>
          <p:nvPr/>
        </p:nvSpPr>
        <p:spPr>
          <a:xfrm>
            <a:off x="4088130" y="3860800"/>
            <a:ext cx="2245360" cy="342900"/>
          </a:xfrm>
          <a:prstGeom prst="round1Rect">
            <a:avLst/>
          </a:prstGeom>
        </p:spPr>
        <p:style>
          <a:lnRef idx="1">
            <a:schemeClr val="accent3"/>
          </a:lnRef>
          <a:fillRef idx="2">
            <a:schemeClr val="accent3"/>
          </a:fillRef>
          <a:effectRef idx="1">
            <a:schemeClr val="accent3"/>
          </a:effectRef>
          <a:fontRef idx="minor">
            <a:schemeClr val="dk1"/>
          </a:fontRef>
        </p:style>
        <p:txBody>
          <a:bodyPr/>
          <a:lstStyle/>
          <a:p>
            <a:r>
              <a:rPr lang="zh-CN" altLang="en-US" sz="1200">
                <a:latin typeface="宋体" panose="02010600030101010101" pitchFamily="2" charset="-122"/>
                <a:ea typeface="宋体" panose="02010600030101010101" pitchFamily="2" charset="-122"/>
                <a:cs typeface="宋体" panose="02010600030101010101" pitchFamily="2" charset="-122"/>
              </a:rPr>
              <a:t>选择</a:t>
            </a:r>
            <a:r>
              <a:rPr lang="en-US" altLang="zh-CN" sz="1200">
                <a:latin typeface="宋体" panose="02010600030101010101" pitchFamily="2" charset="-122"/>
                <a:ea typeface="宋体" panose="02010600030101010101" pitchFamily="2" charset="-122"/>
                <a:cs typeface="宋体" panose="02010600030101010101" pitchFamily="2" charset="-122"/>
              </a:rPr>
              <a:t>”</a:t>
            </a:r>
            <a:r>
              <a:rPr lang="zh-CN" altLang="en-US" sz="1200">
                <a:latin typeface="宋体" panose="02010600030101010101" pitchFamily="2" charset="-122"/>
                <a:ea typeface="宋体" panose="02010600030101010101" pitchFamily="2" charset="-122"/>
                <a:cs typeface="宋体" panose="02010600030101010101" pitchFamily="2" charset="-122"/>
              </a:rPr>
              <a:t>是</a:t>
            </a:r>
            <a:r>
              <a:rPr lang="en-US" altLang="zh-CN" sz="1200">
                <a:latin typeface="宋体" panose="02010600030101010101" pitchFamily="2" charset="-122"/>
                <a:ea typeface="宋体" panose="02010600030101010101" pitchFamily="2" charset="-122"/>
                <a:cs typeface="宋体" panose="02010600030101010101" pitchFamily="2" charset="-122"/>
              </a:rPr>
              <a:t>“</a:t>
            </a:r>
            <a:r>
              <a:rPr lang="zh-CN" altLang="en-US" sz="1200">
                <a:latin typeface="宋体" panose="02010600030101010101" pitchFamily="2" charset="-122"/>
                <a:ea typeface="宋体" panose="02010600030101010101" pitchFamily="2" charset="-122"/>
                <a:cs typeface="宋体" panose="02010600030101010101" pitchFamily="2" charset="-122"/>
              </a:rPr>
              <a:t>，填写详细说明。</a:t>
            </a:r>
          </a:p>
        </p:txBody>
      </p:sp>
      <p:cxnSp>
        <p:nvCxnSpPr>
          <p:cNvPr id="11" name="直接箭头连接符 10"/>
          <p:cNvCxnSpPr>
            <a:endCxn id="8" idx="1"/>
          </p:cNvCxnSpPr>
          <p:nvPr/>
        </p:nvCxnSpPr>
        <p:spPr>
          <a:xfrm>
            <a:off x="3086735" y="2813685"/>
            <a:ext cx="477520" cy="0"/>
          </a:xfrm>
          <a:prstGeom prst="straightConnector1">
            <a:avLst/>
          </a:prstGeom>
          <a:ln>
            <a:tailEnd type="arrow" w="med" len="med"/>
          </a:ln>
        </p:spPr>
        <p:style>
          <a:lnRef idx="2">
            <a:schemeClr val="accent3"/>
          </a:lnRef>
          <a:fillRef idx="0">
            <a:schemeClr val="accent3"/>
          </a:fillRef>
          <a:effectRef idx="1">
            <a:schemeClr val="accent3"/>
          </a:effectRef>
          <a:fontRef idx="minor">
            <a:schemeClr val="tx1"/>
          </a:fontRef>
        </p:style>
      </p:cxnSp>
      <p:cxnSp>
        <p:nvCxnSpPr>
          <p:cNvPr id="12" name="直接箭头连接符 11"/>
          <p:cNvCxnSpPr>
            <a:endCxn id="9" idx="1"/>
          </p:cNvCxnSpPr>
          <p:nvPr/>
        </p:nvCxnSpPr>
        <p:spPr>
          <a:xfrm>
            <a:off x="3086735" y="3234690"/>
            <a:ext cx="477520" cy="56515"/>
          </a:xfrm>
          <a:prstGeom prst="straightConnector1">
            <a:avLst/>
          </a:prstGeom>
          <a:ln>
            <a:tailEnd type="arrow" w="med" len="med"/>
          </a:ln>
        </p:spPr>
        <p:style>
          <a:lnRef idx="2">
            <a:schemeClr val="accent4"/>
          </a:lnRef>
          <a:fillRef idx="0">
            <a:schemeClr val="accent4"/>
          </a:fillRef>
          <a:effectRef idx="1">
            <a:schemeClr val="accent4"/>
          </a:effectRef>
          <a:fontRef idx="minor">
            <a:schemeClr val="tx1"/>
          </a:fontRef>
        </p:style>
      </p:cxnSp>
      <p:cxnSp>
        <p:nvCxnSpPr>
          <p:cNvPr id="13" name="直接箭头连接符 12"/>
          <p:cNvCxnSpPr>
            <a:endCxn id="10" idx="1"/>
          </p:cNvCxnSpPr>
          <p:nvPr/>
        </p:nvCxnSpPr>
        <p:spPr>
          <a:xfrm>
            <a:off x="3086735" y="3484880"/>
            <a:ext cx="1001395" cy="547370"/>
          </a:xfrm>
          <a:prstGeom prst="straightConnector1">
            <a:avLst/>
          </a:prstGeom>
          <a:ln>
            <a:tailEnd type="arrow" w="med" len="med"/>
          </a:ln>
        </p:spPr>
        <p:style>
          <a:lnRef idx="2">
            <a:schemeClr val="accent2"/>
          </a:lnRef>
          <a:fillRef idx="0">
            <a:schemeClr val="accent2"/>
          </a:fillRef>
          <a:effectRef idx="1">
            <a:schemeClr val="accent2"/>
          </a:effectRef>
          <a:fontRef idx="minor">
            <a:schemeClr val="tx1"/>
          </a:fontRef>
        </p:style>
      </p:cxnSp>
      <p:sp>
        <p:nvSpPr>
          <p:cNvPr id="14" name="单圆角矩形 13"/>
          <p:cNvSpPr/>
          <p:nvPr/>
        </p:nvSpPr>
        <p:spPr>
          <a:xfrm>
            <a:off x="5220335" y="5153660"/>
            <a:ext cx="2974340" cy="357505"/>
          </a:xfrm>
          <a:prstGeom prst="round1Rect">
            <a:avLst/>
          </a:prstGeom>
        </p:spPr>
        <p:style>
          <a:lnRef idx="1">
            <a:schemeClr val="accent1"/>
          </a:lnRef>
          <a:fillRef idx="3">
            <a:schemeClr val="accent1"/>
          </a:fillRef>
          <a:effectRef idx="2">
            <a:schemeClr val="accent1"/>
          </a:effectRef>
          <a:fontRef idx="minor">
            <a:schemeClr val="lt1"/>
          </a:fontRef>
        </p:style>
        <p:txBody>
          <a:bodyPr/>
          <a:lstStyle/>
          <a:p>
            <a:r>
              <a:rPr lang="zh-CN" altLang="en-US" sz="1200">
                <a:solidFill>
                  <a:srgbClr val="FF0000"/>
                </a:solidFill>
                <a:latin typeface="宋体" panose="02010600030101010101" pitchFamily="2" charset="-122"/>
                <a:ea typeface="宋体" panose="02010600030101010101" pitchFamily="2" charset="-122"/>
                <a:sym typeface="+mn-ea"/>
              </a:rPr>
              <a:t>访问日期和台胞受邀人员是必填信息。</a:t>
            </a:r>
            <a:endParaRPr lang="zh-CN" altLang="en-US" sz="120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000" fill="hold">
                                          <p:stCondLst>
                                            <p:cond delay="0"/>
                                          </p:stCondLst>
                                        </p:cTn>
                                        <p:tgtEl>
                                          <p:spTgt spid="11"/>
                                        </p:tgtEl>
                                        <p:attrNameLst>
                                          <p:attrName>style.visibility</p:attrName>
                                        </p:attrNameLst>
                                      </p:cBhvr>
                                      <p:to>
                                        <p:strVal val="visible"/>
                                      </p:to>
                                    </p:set>
                                    <p:animEffect transition="in" filter="box(in)">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000" fill="hold">
                                          <p:stCondLst>
                                            <p:cond delay="0"/>
                                          </p:stCondLst>
                                        </p:cTn>
                                        <p:tgtEl>
                                          <p:spTgt spid="13"/>
                                        </p:tgtEl>
                                        <p:attrNameLst>
                                          <p:attrName>style.visibility</p:attrName>
                                        </p:attrNameLst>
                                      </p:cBhvr>
                                      <p:to>
                                        <p:strVal val="visible"/>
                                      </p:to>
                                    </p:set>
                                    <p:animEffect transition="in" filter="diamond(in)">
                                      <p:cBhvr>
                                        <p:cTn id="38" dur="1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000" fill="hold">
                                          <p:stCondLst>
                                            <p:cond delay="0"/>
                                          </p:stCondLst>
                                        </p:cTn>
                                        <p:tgtEl>
                                          <p:spTgt spid="10"/>
                                        </p:tgtEl>
                                        <p:attrNameLst>
                                          <p:attrName>style.visibility</p:attrName>
                                        </p:attrNameLst>
                                      </p:cBhvr>
                                      <p:to>
                                        <p:strVal val="visible"/>
                                      </p:to>
                                    </p:set>
                                    <p:animEffect transition="in" filter="diamond(in)">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heel(1)">
                                      <p:cBhvr>
                                        <p:cTn id="4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台胞学者应邀顺访填报功能</a:t>
            </a:r>
            <a:endParaRPr lang="zh-CN" altLang="en-US" sz="2000" dirty="0"/>
          </a:p>
        </p:txBody>
      </p:sp>
      <p:pic>
        <p:nvPicPr>
          <p:cNvPr id="4" name="内容占位符 3"/>
          <p:cNvPicPr>
            <a:picLocks noGrp="1" noChangeAspect="1"/>
          </p:cNvPicPr>
          <p:nvPr>
            <p:ph idx="1"/>
          </p:nvPr>
        </p:nvPicPr>
        <p:blipFill>
          <a:blip r:embed="rId2"/>
          <a:stretch>
            <a:fillRect/>
          </a:stretch>
        </p:blipFill>
        <p:spPr>
          <a:xfrm>
            <a:off x="445135" y="981710"/>
            <a:ext cx="8229600" cy="4894580"/>
          </a:xfrm>
          <a:prstGeom prst="rect">
            <a:avLst/>
          </a:prstGeom>
        </p:spPr>
      </p:pic>
      <p:sp>
        <p:nvSpPr>
          <p:cNvPr id="5" name="单圆角矩形 4"/>
          <p:cNvSpPr/>
          <p:nvPr/>
        </p:nvSpPr>
        <p:spPr>
          <a:xfrm>
            <a:off x="4497070" y="2849245"/>
            <a:ext cx="3818255" cy="423545"/>
          </a:xfrm>
          <a:prstGeom prst="round1Rect">
            <a:avLst/>
          </a:prstGeom>
        </p:spPr>
        <p:style>
          <a:lnRef idx="1">
            <a:schemeClr val="accent6"/>
          </a:lnRef>
          <a:fillRef idx="2">
            <a:schemeClr val="accent6"/>
          </a:fillRef>
          <a:effectRef idx="1">
            <a:schemeClr val="accent6"/>
          </a:effectRef>
          <a:fontRef idx="minor">
            <a:schemeClr val="dk1"/>
          </a:fontRef>
        </p:style>
        <p:txBody>
          <a:bodyPr/>
          <a:lstStyle/>
          <a:p>
            <a:r>
              <a:rPr lang="zh-CN" altLang="en-US" sz="1200">
                <a:solidFill>
                  <a:schemeClr val="tx1"/>
                </a:solidFill>
                <a:latin typeface="宋体" panose="02010600030101010101" pitchFamily="2" charset="-122"/>
                <a:ea typeface="宋体" panose="02010600030101010101" pitchFamily="2" charset="-122"/>
                <a:sym typeface="+mn-ea"/>
              </a:rPr>
              <a:t>来访形式选择</a:t>
            </a:r>
            <a:r>
              <a:rPr lang="en-US" altLang="zh-CN" sz="1200">
                <a:solidFill>
                  <a:schemeClr val="tx1"/>
                </a:solidFill>
                <a:latin typeface="宋体" panose="02010600030101010101" pitchFamily="2" charset="-122"/>
                <a:ea typeface="宋体" panose="02010600030101010101" pitchFamily="2" charset="-122"/>
                <a:sym typeface="+mn-ea"/>
              </a:rPr>
              <a:t>“</a:t>
            </a:r>
            <a:r>
              <a:rPr lang="zh-CN" altLang="en-US" sz="1200">
                <a:solidFill>
                  <a:schemeClr val="tx1"/>
                </a:solidFill>
                <a:latin typeface="宋体" panose="02010600030101010101" pitchFamily="2" charset="-122"/>
                <a:ea typeface="宋体" panose="02010600030101010101" pitchFamily="2" charset="-122"/>
                <a:sym typeface="+mn-ea"/>
              </a:rPr>
              <a:t>国际会议</a:t>
            </a:r>
            <a:r>
              <a:rPr lang="en-US" altLang="zh-CN" sz="1200">
                <a:solidFill>
                  <a:schemeClr val="tx1"/>
                </a:solidFill>
                <a:latin typeface="宋体" panose="02010600030101010101" pitchFamily="2" charset="-122"/>
                <a:ea typeface="宋体" panose="02010600030101010101" pitchFamily="2" charset="-122"/>
                <a:sym typeface="+mn-ea"/>
              </a:rPr>
              <a:t>”</a:t>
            </a:r>
            <a:r>
              <a:rPr lang="zh-CN" altLang="en-US" sz="1200">
                <a:solidFill>
                  <a:schemeClr val="tx1"/>
                </a:solidFill>
                <a:latin typeface="宋体" panose="02010600030101010101" pitchFamily="2" charset="-122"/>
                <a:ea typeface="宋体" panose="02010600030101010101" pitchFamily="2" charset="-122"/>
                <a:sym typeface="+mn-ea"/>
              </a:rPr>
              <a:t>，需要填写批准文号；选择</a:t>
            </a:r>
            <a:r>
              <a:rPr lang="en-US" altLang="zh-CN" sz="1200">
                <a:solidFill>
                  <a:schemeClr val="tx1"/>
                </a:solidFill>
                <a:latin typeface="宋体" panose="02010600030101010101" pitchFamily="2" charset="-122"/>
                <a:ea typeface="宋体" panose="02010600030101010101" pitchFamily="2" charset="-122"/>
                <a:sym typeface="+mn-ea"/>
              </a:rPr>
              <a:t>“</a:t>
            </a:r>
            <a:r>
              <a:rPr lang="zh-CN" altLang="en-US" sz="1200">
                <a:solidFill>
                  <a:schemeClr val="tx1"/>
                </a:solidFill>
                <a:latin typeface="宋体" panose="02010600030101010101" pitchFamily="2" charset="-122"/>
                <a:ea typeface="宋体" panose="02010600030101010101" pitchFamily="2" charset="-122"/>
                <a:sym typeface="+mn-ea"/>
              </a:rPr>
              <a:t>其他</a:t>
            </a:r>
            <a:r>
              <a:rPr lang="en-US" altLang="zh-CN" sz="1200">
                <a:solidFill>
                  <a:schemeClr val="tx1"/>
                </a:solidFill>
                <a:latin typeface="宋体" panose="02010600030101010101" pitchFamily="2" charset="-122"/>
                <a:ea typeface="宋体" panose="02010600030101010101" pitchFamily="2" charset="-122"/>
                <a:sym typeface="+mn-ea"/>
              </a:rPr>
              <a:t>”</a:t>
            </a:r>
            <a:r>
              <a:rPr lang="zh-CN" altLang="en-US" sz="1200">
                <a:solidFill>
                  <a:schemeClr val="tx1"/>
                </a:solidFill>
                <a:latin typeface="宋体" panose="02010600030101010101" pitchFamily="2" charset="-122"/>
                <a:ea typeface="宋体" panose="02010600030101010101" pitchFamily="2" charset="-122"/>
                <a:sym typeface="+mn-ea"/>
              </a:rPr>
              <a:t>，填写来访说明。</a:t>
            </a:r>
          </a:p>
        </p:txBody>
      </p:sp>
      <p:sp>
        <p:nvSpPr>
          <p:cNvPr id="6" name="单圆角矩形 5"/>
          <p:cNvSpPr/>
          <p:nvPr/>
        </p:nvSpPr>
        <p:spPr>
          <a:xfrm>
            <a:off x="4140835" y="3439795"/>
            <a:ext cx="4175125" cy="393700"/>
          </a:xfrm>
          <a:prstGeom prst="round1Rect">
            <a:avLst/>
          </a:prstGeom>
        </p:spPr>
        <p:style>
          <a:lnRef idx="1">
            <a:schemeClr val="accent1"/>
          </a:lnRef>
          <a:fillRef idx="3">
            <a:schemeClr val="accent1"/>
          </a:fillRef>
          <a:effectRef idx="2">
            <a:schemeClr val="accent1"/>
          </a:effectRef>
          <a:fontRef idx="minor">
            <a:schemeClr val="lt1"/>
          </a:fontRef>
        </p:style>
        <p:txBody>
          <a:bodyPr/>
          <a:lstStyle/>
          <a:p>
            <a:r>
              <a:rPr lang="zh-CN" altLang="en-US" sz="1200">
                <a:latin typeface="宋体" panose="02010600030101010101" pitchFamily="2" charset="-122"/>
                <a:ea typeface="宋体" panose="02010600030101010101" pitchFamily="2" charset="-122"/>
                <a:sym typeface="+mn-ea"/>
              </a:rPr>
              <a:t>是否涉及设备样品出入境问题选择</a:t>
            </a:r>
            <a:r>
              <a:rPr lang="en-US" altLang="zh-CN" sz="1200">
                <a:latin typeface="宋体" panose="02010600030101010101" pitchFamily="2" charset="-122"/>
                <a:ea typeface="宋体" panose="02010600030101010101" pitchFamily="2" charset="-122"/>
                <a:sym typeface="+mn-ea"/>
              </a:rPr>
              <a:t>“</a:t>
            </a:r>
            <a:r>
              <a:rPr lang="zh-CN" altLang="en-US" sz="1200">
                <a:latin typeface="宋体" panose="02010600030101010101" pitchFamily="2" charset="-122"/>
                <a:ea typeface="宋体" panose="02010600030101010101" pitchFamily="2" charset="-122"/>
                <a:sym typeface="+mn-ea"/>
              </a:rPr>
              <a:t>是</a:t>
            </a:r>
            <a:r>
              <a:rPr lang="en-US" altLang="zh-CN" sz="1200">
                <a:latin typeface="宋体" panose="02010600030101010101" pitchFamily="2" charset="-122"/>
                <a:ea typeface="宋体" panose="02010600030101010101" pitchFamily="2" charset="-122"/>
                <a:sym typeface="+mn-ea"/>
              </a:rPr>
              <a:t>”</a:t>
            </a:r>
            <a:r>
              <a:rPr lang="zh-CN" altLang="en-US" sz="1200">
                <a:latin typeface="宋体" panose="02010600030101010101" pitchFamily="2" charset="-122"/>
                <a:ea typeface="宋体" panose="02010600030101010101" pitchFamily="2" charset="-122"/>
                <a:sym typeface="+mn-ea"/>
              </a:rPr>
              <a:t>，填写详细说明。</a:t>
            </a:r>
            <a:endParaRPr lang="en-US" altLang="zh-CN" sz="1200">
              <a:latin typeface="宋体" panose="02010600030101010101" pitchFamily="2" charset="-122"/>
              <a:ea typeface="宋体" panose="02010600030101010101" pitchFamily="2" charset="-122"/>
              <a:sym typeface="+mn-ea"/>
            </a:endParaRPr>
          </a:p>
        </p:txBody>
      </p:sp>
      <p:sp>
        <p:nvSpPr>
          <p:cNvPr id="7" name="单圆角矩形 6"/>
          <p:cNvSpPr/>
          <p:nvPr/>
        </p:nvSpPr>
        <p:spPr>
          <a:xfrm>
            <a:off x="4679315" y="4542155"/>
            <a:ext cx="2964815" cy="304165"/>
          </a:xfrm>
          <a:prstGeom prst="round1Rect">
            <a:avLst/>
          </a:prstGeom>
        </p:spPr>
        <p:style>
          <a:lnRef idx="1">
            <a:schemeClr val="accent1"/>
          </a:lnRef>
          <a:fillRef idx="3">
            <a:schemeClr val="accent1"/>
          </a:fillRef>
          <a:effectRef idx="2">
            <a:schemeClr val="accent1"/>
          </a:effectRef>
          <a:fontRef idx="minor">
            <a:schemeClr val="lt1"/>
          </a:fontRef>
        </p:style>
        <p:txBody>
          <a:bodyPr/>
          <a:lstStyle/>
          <a:p>
            <a:r>
              <a:rPr lang="zh-CN" altLang="en-US" sz="1200">
                <a:solidFill>
                  <a:srgbClr val="FF0000"/>
                </a:solidFill>
                <a:latin typeface="宋体" panose="02010600030101010101" pitchFamily="2" charset="-122"/>
                <a:ea typeface="宋体" panose="02010600030101010101" pitchFamily="2" charset="-122"/>
                <a:sym typeface="+mn-ea"/>
              </a:rPr>
              <a:t>访问日期和台湾受邀人员是必填。</a:t>
            </a:r>
            <a:endParaRPr lang="zh-CN" altLang="en-US">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latin typeface="宋体" panose="02010600030101010101" pitchFamily="2" charset="-122"/>
                <a:ea typeface="宋体" panose="02010600030101010101" pitchFamily="2" charset="-122"/>
              </a:rPr>
              <a:t>功能概览</a:t>
            </a:r>
          </a:p>
        </p:txBody>
      </p:sp>
      <p:sp>
        <p:nvSpPr>
          <p:cNvPr id="3" name="内容占位符 2"/>
          <p:cNvSpPr>
            <a:spLocks noGrp="1"/>
          </p:cNvSpPr>
          <p:nvPr>
            <p:ph idx="1"/>
          </p:nvPr>
        </p:nvSpPr>
        <p:spPr/>
        <p:txBody>
          <a:bodyPr/>
          <a:lstStyle/>
          <a:p>
            <a:endParaRPr lang="zh-CN" altLang="en-US"/>
          </a:p>
        </p:txBody>
      </p:sp>
      <p:graphicFrame>
        <p:nvGraphicFramePr>
          <p:cNvPr id="4" name="图示 3"/>
          <p:cNvGraphicFramePr/>
          <p:nvPr>
            <p:extLst>
              <p:ext uri="{D42A27DB-BD31-4B8C-83A1-F6EECF244321}">
                <p14:modId xmlns:p14="http://schemas.microsoft.com/office/powerpoint/2010/main" val="2264261282"/>
              </p:ext>
            </p:extLst>
          </p:nvPr>
        </p:nvGraphicFramePr>
        <p:xfrm>
          <a:off x="508000" y="719455"/>
          <a:ext cx="8128000" cy="541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6537A8-7E32-4524-941A-B558F0D7C642}"/>
              </a:ext>
            </a:extLst>
          </p:cNvPr>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年度计划</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计划申请</a:t>
            </a:r>
          </a:p>
        </p:txBody>
      </p:sp>
      <p:sp>
        <p:nvSpPr>
          <p:cNvPr id="3" name="内容占位符 2">
            <a:extLst>
              <a:ext uri="{FF2B5EF4-FFF2-40B4-BE49-F238E27FC236}">
                <a16:creationId xmlns:a16="http://schemas.microsoft.com/office/drawing/2014/main" id="{5FE33320-6935-4A8C-BA38-7B06F01BB8D3}"/>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381BA595-03FB-489E-AF2A-2D93C2D0ED8E}"/>
              </a:ext>
            </a:extLst>
          </p:cNvPr>
          <p:cNvPicPr>
            <a:picLocks noChangeAspect="1"/>
          </p:cNvPicPr>
          <p:nvPr/>
        </p:nvPicPr>
        <p:blipFill>
          <a:blip r:embed="rId2"/>
          <a:stretch>
            <a:fillRect/>
          </a:stretch>
        </p:blipFill>
        <p:spPr>
          <a:xfrm>
            <a:off x="445170" y="978568"/>
            <a:ext cx="8133347" cy="1991073"/>
          </a:xfrm>
          <a:prstGeom prst="rect">
            <a:avLst/>
          </a:prstGeom>
        </p:spPr>
      </p:pic>
      <p:pic>
        <p:nvPicPr>
          <p:cNvPr id="6" name="图片 5">
            <a:extLst>
              <a:ext uri="{FF2B5EF4-FFF2-40B4-BE49-F238E27FC236}">
                <a16:creationId xmlns:a16="http://schemas.microsoft.com/office/drawing/2014/main" id="{24AF7DEF-0694-47E3-BED8-89225696771D}"/>
              </a:ext>
            </a:extLst>
          </p:cNvPr>
          <p:cNvPicPr>
            <a:picLocks noChangeAspect="1"/>
          </p:cNvPicPr>
          <p:nvPr/>
        </p:nvPicPr>
        <p:blipFill>
          <a:blip r:embed="rId3"/>
          <a:stretch>
            <a:fillRect/>
          </a:stretch>
        </p:blipFill>
        <p:spPr>
          <a:xfrm>
            <a:off x="4150895" y="1967134"/>
            <a:ext cx="4572000" cy="2005013"/>
          </a:xfrm>
          <a:prstGeom prst="rect">
            <a:avLst/>
          </a:prstGeom>
        </p:spPr>
      </p:pic>
      <p:pic>
        <p:nvPicPr>
          <p:cNvPr id="7" name="图片 6">
            <a:extLst>
              <a:ext uri="{FF2B5EF4-FFF2-40B4-BE49-F238E27FC236}">
                <a16:creationId xmlns:a16="http://schemas.microsoft.com/office/drawing/2014/main" id="{9E394CB7-9ACE-4A19-8BEA-305D6E852251}"/>
              </a:ext>
            </a:extLst>
          </p:cNvPr>
          <p:cNvPicPr>
            <a:picLocks noChangeAspect="1"/>
          </p:cNvPicPr>
          <p:nvPr/>
        </p:nvPicPr>
        <p:blipFill>
          <a:blip r:embed="rId4"/>
          <a:stretch>
            <a:fillRect/>
          </a:stretch>
        </p:blipFill>
        <p:spPr>
          <a:xfrm>
            <a:off x="348918" y="2551459"/>
            <a:ext cx="6032938" cy="1358118"/>
          </a:xfrm>
          <a:prstGeom prst="rect">
            <a:avLst/>
          </a:prstGeom>
        </p:spPr>
      </p:pic>
      <p:sp>
        <p:nvSpPr>
          <p:cNvPr id="8" name="箭头: 下 7">
            <a:extLst>
              <a:ext uri="{FF2B5EF4-FFF2-40B4-BE49-F238E27FC236}">
                <a16:creationId xmlns:a16="http://schemas.microsoft.com/office/drawing/2014/main" id="{9B65A4E8-290E-4903-8E50-A21881C13B5A}"/>
              </a:ext>
            </a:extLst>
          </p:cNvPr>
          <p:cNvSpPr/>
          <p:nvPr/>
        </p:nvSpPr>
        <p:spPr>
          <a:xfrm>
            <a:off x="3174121" y="1597571"/>
            <a:ext cx="273269" cy="110358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箭头: 下 8">
            <a:extLst>
              <a:ext uri="{FF2B5EF4-FFF2-40B4-BE49-F238E27FC236}">
                <a16:creationId xmlns:a16="http://schemas.microsoft.com/office/drawing/2014/main" id="{5C90A338-32D7-46E9-9984-3F62D974614E}"/>
              </a:ext>
            </a:extLst>
          </p:cNvPr>
          <p:cNvSpPr/>
          <p:nvPr/>
        </p:nvSpPr>
        <p:spPr>
          <a:xfrm>
            <a:off x="1939646" y="1597571"/>
            <a:ext cx="421099" cy="2900857"/>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dirty="0"/>
          </a:p>
        </p:txBody>
      </p:sp>
      <p:pic>
        <p:nvPicPr>
          <p:cNvPr id="10" name="内容占位符 3">
            <a:extLst>
              <a:ext uri="{FF2B5EF4-FFF2-40B4-BE49-F238E27FC236}">
                <a16:creationId xmlns:a16="http://schemas.microsoft.com/office/drawing/2014/main" id="{376F1399-3A2A-4125-904D-A57D6E333F00}"/>
              </a:ext>
            </a:extLst>
          </p:cNvPr>
          <p:cNvPicPr>
            <a:picLocks noGrp="1" noChangeAspect="1"/>
          </p:cNvPicPr>
          <p:nvPr/>
        </p:nvPicPr>
        <p:blipFill>
          <a:blip r:embed="rId5"/>
          <a:stretch>
            <a:fillRect/>
          </a:stretch>
        </p:blipFill>
        <p:spPr>
          <a:xfrm>
            <a:off x="445135" y="4493902"/>
            <a:ext cx="8229600" cy="1672590"/>
          </a:xfrm>
          <a:prstGeom prst="rect">
            <a:avLst/>
          </a:prstGeom>
        </p:spPr>
      </p:pic>
    </p:spTree>
    <p:extLst>
      <p:ext uri="{BB962C8B-B14F-4D97-AF65-F5344CB8AC3E}">
        <p14:creationId xmlns:p14="http://schemas.microsoft.com/office/powerpoint/2010/main" val="182040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latin typeface="宋体" panose="02010600030101010101" pitchFamily="2" charset="-122"/>
                <a:ea typeface="宋体" panose="02010600030101010101" pitchFamily="2" charset="-122"/>
              </a:rPr>
              <a:t>出访交流</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年度计划</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计划申请</a:t>
            </a:r>
          </a:p>
        </p:txBody>
      </p:sp>
      <p:pic>
        <p:nvPicPr>
          <p:cNvPr id="4" name="内容占位符 3"/>
          <p:cNvPicPr>
            <a:picLocks noGrp="1" noChangeAspect="1"/>
          </p:cNvPicPr>
          <p:nvPr>
            <p:ph idx="1"/>
          </p:nvPr>
        </p:nvPicPr>
        <p:blipFill>
          <a:blip r:embed="rId2"/>
          <a:stretch>
            <a:fillRect/>
          </a:stretch>
        </p:blipFill>
        <p:spPr>
          <a:xfrm>
            <a:off x="574040" y="954405"/>
            <a:ext cx="8068945" cy="5486400"/>
          </a:xfrm>
          <a:prstGeom prst="rect">
            <a:avLst/>
          </a:prstGeom>
        </p:spPr>
      </p:pic>
      <p:sp>
        <p:nvSpPr>
          <p:cNvPr id="5" name="单圆角矩形 4"/>
          <p:cNvSpPr/>
          <p:nvPr/>
        </p:nvSpPr>
        <p:spPr>
          <a:xfrm>
            <a:off x="2416810" y="1877060"/>
            <a:ext cx="3191510" cy="337820"/>
          </a:xfrm>
          <a:prstGeom prst="round1Rect">
            <a:avLst/>
          </a:prstGeom>
        </p:spPr>
        <p:style>
          <a:lnRef idx="1">
            <a:schemeClr val="accent3"/>
          </a:lnRef>
          <a:fillRef idx="2">
            <a:schemeClr val="accent3"/>
          </a:fillRef>
          <a:effectRef idx="1">
            <a:schemeClr val="accent3"/>
          </a:effectRef>
          <a:fontRef idx="minor">
            <a:schemeClr val="dk1"/>
          </a:fontRef>
        </p:style>
        <p:txBody>
          <a:bodyPr/>
          <a:lstStyle/>
          <a:p>
            <a:r>
              <a:rPr lang="zh-CN" altLang="en-US" sz="1200"/>
              <a:t>选择姓名，带出所在实验室和性别信息。</a:t>
            </a:r>
          </a:p>
        </p:txBody>
      </p:sp>
      <p:sp>
        <p:nvSpPr>
          <p:cNvPr id="6" name="单圆角矩形 5"/>
          <p:cNvSpPr/>
          <p:nvPr/>
        </p:nvSpPr>
        <p:spPr>
          <a:xfrm>
            <a:off x="2728595" y="4653280"/>
            <a:ext cx="1936750" cy="300355"/>
          </a:xfrm>
          <a:prstGeom prst="round1Rect">
            <a:avLst/>
          </a:prstGeom>
        </p:spPr>
        <p:style>
          <a:lnRef idx="1">
            <a:schemeClr val="accent6"/>
          </a:lnRef>
          <a:fillRef idx="2">
            <a:schemeClr val="accent6"/>
          </a:fillRef>
          <a:effectRef idx="1">
            <a:schemeClr val="accent6"/>
          </a:effectRef>
          <a:fontRef idx="minor">
            <a:schemeClr val="dk1"/>
          </a:fontRef>
        </p:style>
        <p:txBody>
          <a:bodyPr/>
          <a:lstStyle/>
          <a:p>
            <a:r>
              <a:rPr lang="zh-CN" altLang="en-US" sz="1200"/>
              <a:t>出访时间和经费类型必填。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C7A87C-46A3-4D09-8751-E9F7965CA9C8}"/>
              </a:ext>
            </a:extLst>
          </p:cNvPr>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年度计划</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计划申请</a:t>
            </a:r>
            <a:endParaRPr lang="zh-CN" altLang="en-US" sz="2000" dirty="0"/>
          </a:p>
        </p:txBody>
      </p:sp>
      <p:sp>
        <p:nvSpPr>
          <p:cNvPr id="3" name="内容占位符 2">
            <a:extLst>
              <a:ext uri="{FF2B5EF4-FFF2-40B4-BE49-F238E27FC236}">
                <a16:creationId xmlns:a16="http://schemas.microsoft.com/office/drawing/2014/main" id="{F53F2A20-697F-4650-8784-AB3058D8CDB3}"/>
              </a:ext>
            </a:extLst>
          </p:cNvPr>
          <p:cNvSpPr>
            <a:spLocks noGrp="1"/>
          </p:cNvSpPr>
          <p:nvPr>
            <p:ph idx="1"/>
          </p:nvPr>
        </p:nvSpPr>
        <p:spPr/>
        <p:txBody>
          <a:bodyPr/>
          <a:lstStyle/>
          <a:p>
            <a:r>
              <a:rPr lang="zh-CN" altLang="en-US" dirty="0"/>
              <a:t>由课题组秘书或者出访本人填报时，新增完成为待提交状态，“提交审核”后为待审核状态；</a:t>
            </a:r>
            <a:endParaRPr lang="en-US" altLang="zh-CN" dirty="0"/>
          </a:p>
          <a:p>
            <a:r>
              <a:rPr lang="zh-CN" altLang="en-US" dirty="0"/>
              <a:t>提交后国际合作主管可以看到，并且可以对数据进行修改，点击“同意”变为已审核状态，审核通过后填报人不能再进行数据修改，点击“不同意”变为审核未通过状态，此时填报人可以进行数据修改；</a:t>
            </a:r>
            <a:endParaRPr lang="en-US" altLang="zh-CN" dirty="0"/>
          </a:p>
          <a:p>
            <a:r>
              <a:rPr lang="zh-CN" altLang="en-US" dirty="0"/>
              <a:t>国际合作主管填报后直接为已审核状态；</a:t>
            </a:r>
            <a:endParaRPr lang="en-US" altLang="zh-CN" dirty="0"/>
          </a:p>
          <a:p>
            <a:r>
              <a:rPr lang="zh-CN" altLang="en-US" dirty="0"/>
              <a:t>不涉及流程。</a:t>
            </a:r>
          </a:p>
        </p:txBody>
      </p:sp>
      <p:pic>
        <p:nvPicPr>
          <p:cNvPr id="4" name="图片 3">
            <a:extLst>
              <a:ext uri="{FF2B5EF4-FFF2-40B4-BE49-F238E27FC236}">
                <a16:creationId xmlns:a16="http://schemas.microsoft.com/office/drawing/2014/main" id="{1B1A5126-51ED-40F9-B1AF-D787C75CA6B1}"/>
              </a:ext>
            </a:extLst>
          </p:cNvPr>
          <p:cNvPicPr>
            <a:picLocks noChangeAspect="1"/>
          </p:cNvPicPr>
          <p:nvPr/>
        </p:nvPicPr>
        <p:blipFill>
          <a:blip r:embed="rId2"/>
          <a:stretch>
            <a:fillRect/>
          </a:stretch>
        </p:blipFill>
        <p:spPr>
          <a:xfrm>
            <a:off x="541422" y="3367392"/>
            <a:ext cx="7735614" cy="1485381"/>
          </a:xfrm>
          <a:prstGeom prst="rect">
            <a:avLst/>
          </a:prstGeom>
        </p:spPr>
      </p:pic>
      <p:pic>
        <p:nvPicPr>
          <p:cNvPr id="6" name="图片 5">
            <a:extLst>
              <a:ext uri="{FF2B5EF4-FFF2-40B4-BE49-F238E27FC236}">
                <a16:creationId xmlns:a16="http://schemas.microsoft.com/office/drawing/2014/main" id="{A35F8C0E-9504-4CE0-9932-6B61447CA18A}"/>
              </a:ext>
            </a:extLst>
          </p:cNvPr>
          <p:cNvPicPr>
            <a:picLocks noChangeAspect="1"/>
          </p:cNvPicPr>
          <p:nvPr/>
        </p:nvPicPr>
        <p:blipFill>
          <a:blip r:embed="rId3"/>
          <a:stretch>
            <a:fillRect/>
          </a:stretch>
        </p:blipFill>
        <p:spPr>
          <a:xfrm>
            <a:off x="541422" y="5040738"/>
            <a:ext cx="7735614" cy="1236265"/>
          </a:xfrm>
          <a:prstGeom prst="rect">
            <a:avLst/>
          </a:prstGeom>
        </p:spPr>
      </p:pic>
    </p:spTree>
    <p:extLst>
      <p:ext uri="{BB962C8B-B14F-4D97-AF65-F5344CB8AC3E}">
        <p14:creationId xmlns:p14="http://schemas.microsoft.com/office/powerpoint/2010/main" val="1915047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出访审批流程</a:t>
            </a:r>
          </a:p>
        </p:txBody>
      </p:sp>
      <p:sp>
        <p:nvSpPr>
          <p:cNvPr id="3" name="内容占位符 2"/>
          <p:cNvSpPr>
            <a:spLocks noGrp="1"/>
          </p:cNvSpPr>
          <p:nvPr>
            <p:ph idx="1"/>
          </p:nvPr>
        </p:nvSpPr>
        <p:spPr/>
        <p:txBody>
          <a:bodyPr/>
          <a:lstStyle/>
          <a:p>
            <a:pPr marL="0" indent="0">
              <a:buNone/>
            </a:pPr>
            <a:endParaRPr lang="zh-CN" altLang="en-US"/>
          </a:p>
        </p:txBody>
      </p:sp>
      <p:graphicFrame>
        <p:nvGraphicFramePr>
          <p:cNvPr id="4" name="对象 -2147482602"/>
          <p:cNvGraphicFramePr>
            <a:graphicFrameLocks noChangeAspect="1"/>
          </p:cNvGraphicFramePr>
          <p:nvPr/>
        </p:nvGraphicFramePr>
        <p:xfrm>
          <a:off x="445135" y="820420"/>
          <a:ext cx="8310880" cy="4871720"/>
        </p:xfrm>
        <a:graphic>
          <a:graphicData uri="http://schemas.openxmlformats.org/presentationml/2006/ole">
            <mc:AlternateContent xmlns:mc="http://schemas.openxmlformats.org/markup-compatibility/2006">
              <mc:Choice xmlns:v="urn:schemas-microsoft-com:vml" Requires="v">
                <p:oleObj spid="_x0000_s2199" r:id="rId3" imgW="11125200" imgH="8572500" progId="Visio.Drawing.11">
                  <p:embed/>
                </p:oleObj>
              </mc:Choice>
              <mc:Fallback>
                <p:oleObj r:id="rId3" imgW="11125200" imgH="8572500" progId="Visio.Drawing.11">
                  <p:embed/>
                  <p:pic>
                    <p:nvPicPr>
                      <p:cNvPr id="4" name="对象 -2147482602"/>
                      <p:cNvPicPr/>
                      <p:nvPr/>
                    </p:nvPicPr>
                    <p:blipFill>
                      <a:blip r:embed="rId4"/>
                      <a:stretch>
                        <a:fillRect/>
                      </a:stretch>
                    </p:blipFill>
                    <p:spPr>
                      <a:xfrm>
                        <a:off x="445135" y="820420"/>
                        <a:ext cx="8310880" cy="4871720"/>
                      </a:xfrm>
                      <a:prstGeom prst="rect">
                        <a:avLst/>
                      </a:prstGeom>
                      <a:noFill/>
                      <a:ln w="38100">
                        <a:noFill/>
                        <a:miter/>
                      </a:ln>
                    </p:spPr>
                  </p:pic>
                </p:oleObj>
              </mc:Fallback>
            </mc:AlternateContent>
          </a:graphicData>
        </a:graphic>
      </p:graphicFrame>
      <p:sp>
        <p:nvSpPr>
          <p:cNvPr id="5" name="文本框 4"/>
          <p:cNvSpPr txBox="1"/>
          <p:nvPr/>
        </p:nvSpPr>
        <p:spPr>
          <a:xfrm>
            <a:off x="1196340" y="1433195"/>
            <a:ext cx="6692265" cy="1568450"/>
          </a:xfrm>
          <a:prstGeom prst="rect">
            <a:avLst/>
          </a:prstGeom>
          <a:noFill/>
          <a:ln>
            <a:solidFill>
              <a:srgbClr val="FF0000"/>
            </a:solidFill>
          </a:ln>
        </p:spPr>
        <p:txBody>
          <a:bodyPr wrap="square" rtlCol="0">
            <a:spAutoFit/>
          </a:bodyPr>
          <a:lstStyle/>
          <a:p>
            <a:endParaRPr lang="zh-CN" altLang="en-US" sz="9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739A1D1B-E192-40EF-A251-9B1FC37F5F2F}"/>
              </a:ext>
            </a:extLst>
          </p:cNvPr>
          <p:cNvPicPr>
            <a:picLocks noChangeAspect="1"/>
          </p:cNvPicPr>
          <p:nvPr/>
        </p:nvPicPr>
        <p:blipFill>
          <a:blip r:embed="rId2"/>
          <a:stretch>
            <a:fillRect/>
          </a:stretch>
        </p:blipFill>
        <p:spPr>
          <a:xfrm>
            <a:off x="0" y="935326"/>
            <a:ext cx="9144000" cy="5337215"/>
          </a:xfrm>
          <a:prstGeom prst="rect">
            <a:avLst/>
          </a:prstGeom>
        </p:spPr>
      </p:pic>
      <p:sp>
        <p:nvSpPr>
          <p:cNvPr id="2" name="标题 1"/>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出访填报管理</a:t>
            </a:r>
          </a:p>
        </p:txBody>
      </p:sp>
      <p:sp>
        <p:nvSpPr>
          <p:cNvPr id="10" name="矩形 9">
            <a:extLst>
              <a:ext uri="{FF2B5EF4-FFF2-40B4-BE49-F238E27FC236}">
                <a16:creationId xmlns:a16="http://schemas.microsoft.com/office/drawing/2014/main" id="{6DC8E704-F7B3-4D2F-A5F3-665774F65CEA}"/>
              </a:ext>
            </a:extLst>
          </p:cNvPr>
          <p:cNvSpPr/>
          <p:nvPr/>
        </p:nvSpPr>
        <p:spPr>
          <a:xfrm>
            <a:off x="4056993" y="3429000"/>
            <a:ext cx="2102069" cy="3862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rgbClr val="FF0000"/>
                </a:solidFill>
              </a:rPr>
              <a:t>院级审批重点内容</a:t>
            </a:r>
          </a:p>
        </p:txBody>
      </p:sp>
      <p:sp>
        <p:nvSpPr>
          <p:cNvPr id="12" name="矩形 11">
            <a:extLst>
              <a:ext uri="{FF2B5EF4-FFF2-40B4-BE49-F238E27FC236}">
                <a16:creationId xmlns:a16="http://schemas.microsoft.com/office/drawing/2014/main" id="{E3E1FB2F-F55F-45FB-9CC8-82DB4926854D}"/>
              </a:ext>
            </a:extLst>
          </p:cNvPr>
          <p:cNvSpPr/>
          <p:nvPr/>
        </p:nvSpPr>
        <p:spPr>
          <a:xfrm>
            <a:off x="3783724" y="5731163"/>
            <a:ext cx="2375338" cy="541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提交前需要核对信息</a:t>
            </a:r>
          </a:p>
        </p:txBody>
      </p:sp>
      <p:sp>
        <p:nvSpPr>
          <p:cNvPr id="14" name="矩形 13">
            <a:extLst>
              <a:ext uri="{FF2B5EF4-FFF2-40B4-BE49-F238E27FC236}">
                <a16:creationId xmlns:a16="http://schemas.microsoft.com/office/drawing/2014/main" id="{618E83B8-027C-413F-9066-FEC39D31A2C9}"/>
              </a:ext>
            </a:extLst>
          </p:cNvPr>
          <p:cNvSpPr/>
          <p:nvPr/>
        </p:nvSpPr>
        <p:spPr>
          <a:xfrm>
            <a:off x="3058510" y="2417379"/>
            <a:ext cx="2249214" cy="38625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dirty="0"/>
              <a:t>最常见的退件项目</a:t>
            </a:r>
          </a:p>
        </p:txBody>
      </p:sp>
      <p:sp>
        <p:nvSpPr>
          <p:cNvPr id="15" name="矩形 14">
            <a:extLst>
              <a:ext uri="{FF2B5EF4-FFF2-40B4-BE49-F238E27FC236}">
                <a16:creationId xmlns:a16="http://schemas.microsoft.com/office/drawing/2014/main" id="{7BBE7493-16E8-46BB-8630-5225ED117A49}"/>
              </a:ext>
            </a:extLst>
          </p:cNvPr>
          <p:cNvSpPr/>
          <p:nvPr/>
        </p:nvSpPr>
        <p:spPr>
          <a:xfrm>
            <a:off x="1734207" y="5731163"/>
            <a:ext cx="1881352" cy="54137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A74BFB94-457D-45F9-A01B-F7CF86E457E5}"/>
              </a:ext>
            </a:extLst>
          </p:cNvPr>
          <p:cNvSpPr/>
          <p:nvPr/>
        </p:nvSpPr>
        <p:spPr>
          <a:xfrm>
            <a:off x="7068207" y="5731163"/>
            <a:ext cx="1881352" cy="54137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
          <p:cNvGrpSpPr>
            <a:grpSpLocks/>
          </p:cNvGrpSpPr>
          <p:nvPr/>
        </p:nvGrpSpPr>
        <p:grpSpPr bwMode="auto">
          <a:xfrm>
            <a:off x="0" y="765365"/>
            <a:ext cx="9144000" cy="5503863"/>
            <a:chOff x="0" y="1504950"/>
            <a:chExt cx="9398000" cy="5503863"/>
          </a:xfrm>
        </p:grpSpPr>
        <p:grpSp>
          <p:nvGrpSpPr>
            <p:cNvPr id="5" name="Group 138"/>
            <p:cNvGrpSpPr>
              <a:grpSpLocks/>
            </p:cNvGrpSpPr>
            <p:nvPr/>
          </p:nvGrpSpPr>
          <p:grpSpPr bwMode="auto">
            <a:xfrm>
              <a:off x="1692275" y="4564064"/>
              <a:ext cx="5918201" cy="627063"/>
              <a:chOff x="969" y="2912"/>
              <a:chExt cx="3728" cy="395"/>
            </a:xfrm>
          </p:grpSpPr>
          <p:grpSp>
            <p:nvGrpSpPr>
              <p:cNvPr id="59" name="Group 80"/>
              <p:cNvGrpSpPr>
                <a:grpSpLocks/>
              </p:cNvGrpSpPr>
              <p:nvPr/>
            </p:nvGrpSpPr>
            <p:grpSpPr bwMode="auto">
              <a:xfrm>
                <a:off x="969" y="2912"/>
                <a:ext cx="953" cy="395"/>
                <a:chOff x="1565" y="1509"/>
                <a:chExt cx="838" cy="347"/>
              </a:xfrm>
            </p:grpSpPr>
            <p:sp>
              <p:nvSpPr>
                <p:cNvPr id="63" name="Rectangle 81"/>
                <p:cNvSpPr>
                  <a:spLocks noChangeArrowheads="1"/>
                </p:cNvSpPr>
                <p:nvPr/>
              </p:nvSpPr>
              <p:spPr bwMode="auto">
                <a:xfrm>
                  <a:off x="1565" y="1570"/>
                  <a:ext cx="226" cy="226"/>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64" name="Rectangle 82"/>
                <p:cNvSpPr>
                  <a:spLocks noChangeArrowheads="1"/>
                </p:cNvSpPr>
                <p:nvPr/>
              </p:nvSpPr>
              <p:spPr bwMode="auto">
                <a:xfrm>
                  <a:off x="1791" y="1570"/>
                  <a:ext cx="136" cy="226"/>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65" name="Group 83"/>
                <p:cNvGrpSpPr>
                  <a:grpSpLocks/>
                </p:cNvGrpSpPr>
                <p:nvPr/>
              </p:nvGrpSpPr>
              <p:grpSpPr bwMode="auto">
                <a:xfrm>
                  <a:off x="1936" y="1511"/>
                  <a:ext cx="55" cy="345"/>
                  <a:chOff x="1936" y="1511"/>
                  <a:chExt cx="55" cy="345"/>
                </a:xfrm>
              </p:grpSpPr>
              <p:sp>
                <p:nvSpPr>
                  <p:cNvPr id="70" name="AutoShape 84"/>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 name="AutoShape 85"/>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grpSp>
            <p:sp>
              <p:nvSpPr>
                <p:cNvPr id="66" name="Rectangle 86"/>
                <p:cNvSpPr>
                  <a:spLocks noChangeArrowheads="1"/>
                </p:cNvSpPr>
                <p:nvPr/>
              </p:nvSpPr>
              <p:spPr bwMode="auto">
                <a:xfrm>
                  <a:off x="2002" y="1517"/>
                  <a:ext cx="334" cy="333"/>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67" name="Group 87"/>
                <p:cNvGrpSpPr>
                  <a:grpSpLocks/>
                </p:cNvGrpSpPr>
                <p:nvPr/>
              </p:nvGrpSpPr>
              <p:grpSpPr bwMode="auto">
                <a:xfrm flipH="1">
                  <a:off x="2348" y="1509"/>
                  <a:ext cx="55" cy="345"/>
                  <a:chOff x="1936" y="1511"/>
                  <a:chExt cx="55" cy="345"/>
                </a:xfrm>
              </p:grpSpPr>
              <p:sp>
                <p:nvSpPr>
                  <p:cNvPr id="68" name="AutoShape 88"/>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 name="AutoShape 89"/>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sp>
            <p:nvSpPr>
              <p:cNvPr id="60" name="Text Box 90"/>
              <p:cNvSpPr txBox="1">
                <a:spLocks noChangeArrowheads="1"/>
              </p:cNvSpPr>
              <p:nvPr/>
            </p:nvSpPr>
            <p:spPr bwMode="auto">
              <a:xfrm>
                <a:off x="1475" y="2952"/>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03</a:t>
                </a:r>
              </a:p>
            </p:txBody>
          </p:sp>
          <p:sp>
            <p:nvSpPr>
              <p:cNvPr id="61" name="Freeform 95"/>
              <p:cNvSpPr>
                <a:spLocks/>
              </p:cNvSpPr>
              <p:nvPr/>
            </p:nvSpPr>
            <p:spPr bwMode="auto">
              <a:xfrm>
                <a:off x="1925" y="2973"/>
                <a:ext cx="2772" cy="289"/>
              </a:xfrm>
              <a:custGeom>
                <a:avLst/>
                <a:gdLst>
                  <a:gd name="T0" fmla="*/ 0 w 2437"/>
                  <a:gd name="T1" fmla="*/ 0 h 289"/>
                  <a:gd name="T2" fmla="*/ 238 w 2437"/>
                  <a:gd name="T3" fmla="*/ 703 h 289"/>
                  <a:gd name="T4" fmla="*/ 3492 w 2437"/>
                  <a:gd name="T5" fmla="*/ 369 h 289"/>
                  <a:gd name="T6" fmla="*/ 3492 w 2437"/>
                  <a:gd name="T7" fmla="*/ 63 h 289"/>
                  <a:gd name="T8" fmla="*/ 0 w 2437"/>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7" h="289">
                    <a:moveTo>
                      <a:pt x="0" y="0"/>
                    </a:moveTo>
                    <a:lnTo>
                      <a:pt x="1" y="273"/>
                    </a:lnTo>
                    <a:lnTo>
                      <a:pt x="2437" y="289"/>
                    </a:lnTo>
                    <a:lnTo>
                      <a:pt x="2434" y="2"/>
                    </a:lnTo>
                    <a:lnTo>
                      <a:pt x="0" y="0"/>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2" name="Rectangle 93"/>
              <p:cNvSpPr>
                <a:spLocks noChangeArrowheads="1"/>
              </p:cNvSpPr>
              <p:nvPr/>
            </p:nvSpPr>
            <p:spPr bwMode="auto">
              <a:xfrm>
                <a:off x="2023" y="2989"/>
                <a:ext cx="7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常见问题</a:t>
                </a:r>
                <a:endParaRPr lang="en-US" altLang="zh-CN" sz="2000" dirty="0">
                  <a:solidFill>
                    <a:schemeClr val="bg1"/>
                  </a:solidFill>
                </a:endParaRPr>
              </a:p>
            </p:txBody>
          </p:sp>
        </p:grpSp>
        <p:grpSp>
          <p:nvGrpSpPr>
            <p:cNvPr id="6" name="Group 140"/>
            <p:cNvGrpSpPr>
              <a:grpSpLocks/>
            </p:cNvGrpSpPr>
            <p:nvPr/>
          </p:nvGrpSpPr>
          <p:grpSpPr bwMode="auto">
            <a:xfrm>
              <a:off x="0" y="1504950"/>
              <a:ext cx="9398000" cy="5503863"/>
              <a:chOff x="0" y="948"/>
              <a:chExt cx="5920" cy="3467"/>
            </a:xfrm>
          </p:grpSpPr>
          <p:grpSp>
            <p:nvGrpSpPr>
              <p:cNvPr id="47" name="Group 73"/>
              <p:cNvGrpSpPr>
                <a:grpSpLocks/>
              </p:cNvGrpSpPr>
              <p:nvPr/>
            </p:nvGrpSpPr>
            <p:grpSpPr bwMode="auto">
              <a:xfrm rot="10800000">
                <a:off x="4967" y="3838"/>
                <a:ext cx="953" cy="577"/>
                <a:chOff x="249" y="799"/>
                <a:chExt cx="953" cy="577"/>
              </a:xfrm>
            </p:grpSpPr>
            <p:sp>
              <p:nvSpPr>
                <p:cNvPr id="55" name="Rectangle 5"/>
                <p:cNvSpPr>
                  <a:spLocks noChangeArrowheads="1"/>
                </p:cNvSpPr>
                <p:nvPr/>
              </p:nvSpPr>
              <p:spPr bwMode="auto">
                <a:xfrm>
                  <a:off x="431" y="935"/>
                  <a:ext cx="635" cy="363"/>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6" name="Rectangle 6"/>
                <p:cNvSpPr>
                  <a:spLocks noChangeArrowheads="1"/>
                </p:cNvSpPr>
                <p:nvPr/>
              </p:nvSpPr>
              <p:spPr bwMode="auto">
                <a:xfrm>
                  <a:off x="249" y="1117"/>
                  <a:ext cx="318" cy="259"/>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7" name="Rectangle 7"/>
                <p:cNvSpPr>
                  <a:spLocks noChangeArrowheads="1"/>
                </p:cNvSpPr>
                <p:nvPr/>
              </p:nvSpPr>
              <p:spPr bwMode="auto">
                <a:xfrm>
                  <a:off x="703" y="845"/>
                  <a:ext cx="453" cy="259"/>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8" name="Rectangle 8"/>
                <p:cNvSpPr>
                  <a:spLocks noChangeArrowheads="1"/>
                </p:cNvSpPr>
                <p:nvPr/>
              </p:nvSpPr>
              <p:spPr bwMode="auto">
                <a:xfrm>
                  <a:off x="1066" y="799"/>
                  <a:ext cx="136" cy="111"/>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sp>
            <p:nvSpPr>
              <p:cNvPr id="48" name="Rectangle 75"/>
              <p:cNvSpPr>
                <a:spLocks noChangeArrowheads="1"/>
              </p:cNvSpPr>
              <p:nvPr/>
            </p:nvSpPr>
            <p:spPr bwMode="auto">
              <a:xfrm>
                <a:off x="277" y="1097"/>
                <a:ext cx="968" cy="553"/>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49" name="Rectangle 76"/>
              <p:cNvSpPr>
                <a:spLocks noChangeArrowheads="1"/>
              </p:cNvSpPr>
              <p:nvPr/>
            </p:nvSpPr>
            <p:spPr bwMode="auto">
              <a:xfrm>
                <a:off x="0" y="1374"/>
                <a:ext cx="485" cy="395"/>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0" name="Rectangle 77"/>
              <p:cNvSpPr>
                <a:spLocks noChangeArrowheads="1"/>
              </p:cNvSpPr>
              <p:nvPr/>
            </p:nvSpPr>
            <p:spPr bwMode="auto">
              <a:xfrm>
                <a:off x="612" y="981"/>
                <a:ext cx="782" cy="448"/>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1" name="Rectangle 78"/>
              <p:cNvSpPr>
                <a:spLocks noChangeArrowheads="1"/>
              </p:cNvSpPr>
              <p:nvPr/>
            </p:nvSpPr>
            <p:spPr bwMode="auto">
              <a:xfrm>
                <a:off x="1338" y="948"/>
                <a:ext cx="207" cy="169"/>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2" name="Text Box 123"/>
              <p:cNvSpPr txBox="1">
                <a:spLocks noChangeArrowheads="1"/>
              </p:cNvSpPr>
              <p:nvPr/>
            </p:nvSpPr>
            <p:spPr bwMode="auto">
              <a:xfrm>
                <a:off x="612" y="1071"/>
                <a:ext cx="630" cy="365"/>
              </a:xfrm>
              <a:prstGeom prst="rect">
                <a:avLst/>
              </a:prstGeom>
              <a:noFill/>
              <a:ln>
                <a:noFill/>
              </a:ln>
              <a:effectLst>
                <a:prstShdw prst="shdw12">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zh-CN" altLang="en-US" sz="3200">
                    <a:latin typeface="Arial" pitchFamily="34" charset="0"/>
                    <a:ea typeface="黑体" pitchFamily="2" charset="-122"/>
                  </a:rPr>
                  <a:t>目录</a:t>
                </a:r>
              </a:p>
            </p:txBody>
          </p:sp>
          <p:sp>
            <p:nvSpPr>
              <p:cNvPr id="53" name="Line 124"/>
              <p:cNvSpPr>
                <a:spLocks noChangeShapeType="1"/>
              </p:cNvSpPr>
              <p:nvPr/>
            </p:nvSpPr>
            <p:spPr bwMode="auto">
              <a:xfrm>
                <a:off x="1383" y="1428"/>
                <a:ext cx="4082" cy="0"/>
              </a:xfrm>
              <a:prstGeom prst="line">
                <a:avLst/>
              </a:prstGeom>
              <a:noFill/>
              <a:ln w="158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Line 126"/>
              <p:cNvSpPr>
                <a:spLocks noChangeShapeType="1"/>
              </p:cNvSpPr>
              <p:nvPr/>
            </p:nvSpPr>
            <p:spPr bwMode="auto">
              <a:xfrm>
                <a:off x="5465" y="1434"/>
                <a:ext cx="0" cy="2676"/>
              </a:xfrm>
              <a:prstGeom prst="line">
                <a:avLst/>
              </a:prstGeom>
              <a:noFill/>
              <a:ln w="158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 name="Group 135"/>
            <p:cNvGrpSpPr>
              <a:grpSpLocks/>
            </p:cNvGrpSpPr>
            <p:nvPr/>
          </p:nvGrpSpPr>
          <p:grpSpPr bwMode="auto">
            <a:xfrm>
              <a:off x="1701800" y="2908300"/>
              <a:ext cx="5911852" cy="627063"/>
              <a:chOff x="975" y="1869"/>
              <a:chExt cx="3724" cy="395"/>
            </a:xfrm>
          </p:grpSpPr>
          <p:grpSp>
            <p:nvGrpSpPr>
              <p:cNvPr id="34" name="Group 21"/>
              <p:cNvGrpSpPr>
                <a:grpSpLocks/>
              </p:cNvGrpSpPr>
              <p:nvPr/>
            </p:nvGrpSpPr>
            <p:grpSpPr bwMode="auto">
              <a:xfrm>
                <a:off x="975" y="1869"/>
                <a:ext cx="953" cy="395"/>
                <a:chOff x="1565" y="1509"/>
                <a:chExt cx="838" cy="347"/>
              </a:xfrm>
            </p:grpSpPr>
            <p:sp>
              <p:nvSpPr>
                <p:cNvPr id="38" name="Rectangle 9"/>
                <p:cNvSpPr>
                  <a:spLocks noChangeArrowheads="1"/>
                </p:cNvSpPr>
                <p:nvPr/>
              </p:nvSpPr>
              <p:spPr bwMode="auto">
                <a:xfrm>
                  <a:off x="1565" y="1570"/>
                  <a:ext cx="226" cy="226"/>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39" name="Rectangle 12"/>
                <p:cNvSpPr>
                  <a:spLocks noChangeArrowheads="1"/>
                </p:cNvSpPr>
                <p:nvPr/>
              </p:nvSpPr>
              <p:spPr bwMode="auto">
                <a:xfrm>
                  <a:off x="1791" y="1570"/>
                  <a:ext cx="136" cy="226"/>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40" name="Group 16"/>
                <p:cNvGrpSpPr>
                  <a:grpSpLocks/>
                </p:cNvGrpSpPr>
                <p:nvPr/>
              </p:nvGrpSpPr>
              <p:grpSpPr bwMode="auto">
                <a:xfrm>
                  <a:off x="1936" y="1511"/>
                  <a:ext cx="55" cy="345"/>
                  <a:chOff x="1936" y="1511"/>
                  <a:chExt cx="55" cy="345"/>
                </a:xfrm>
              </p:grpSpPr>
              <p:sp>
                <p:nvSpPr>
                  <p:cNvPr id="45" name="AutoShape 14"/>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 name="AutoShape 15"/>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grpSp>
            <p:sp>
              <p:nvSpPr>
                <p:cNvPr id="41" name="Rectangle 17"/>
                <p:cNvSpPr>
                  <a:spLocks noChangeArrowheads="1"/>
                </p:cNvSpPr>
                <p:nvPr/>
              </p:nvSpPr>
              <p:spPr bwMode="auto">
                <a:xfrm>
                  <a:off x="2002" y="1517"/>
                  <a:ext cx="334" cy="333"/>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42" name="Group 18"/>
                <p:cNvGrpSpPr>
                  <a:grpSpLocks/>
                </p:cNvGrpSpPr>
                <p:nvPr/>
              </p:nvGrpSpPr>
              <p:grpSpPr bwMode="auto">
                <a:xfrm flipH="1">
                  <a:off x="2348" y="1509"/>
                  <a:ext cx="55" cy="345"/>
                  <a:chOff x="1936" y="1511"/>
                  <a:chExt cx="55" cy="345"/>
                </a:xfrm>
              </p:grpSpPr>
              <p:sp>
                <p:nvSpPr>
                  <p:cNvPr id="43" name="AutoShape 19"/>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 name="AutoShape 20"/>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sp>
            <p:nvSpPr>
              <p:cNvPr id="35" name="Text Box 25"/>
              <p:cNvSpPr txBox="1">
                <a:spLocks noChangeArrowheads="1"/>
              </p:cNvSpPr>
              <p:nvPr/>
            </p:nvSpPr>
            <p:spPr bwMode="auto">
              <a:xfrm>
                <a:off x="1481" y="1909"/>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01</a:t>
                </a:r>
              </a:p>
            </p:txBody>
          </p:sp>
          <p:sp>
            <p:nvSpPr>
              <p:cNvPr id="36" name="Freeform 95"/>
              <p:cNvSpPr>
                <a:spLocks/>
              </p:cNvSpPr>
              <p:nvPr/>
            </p:nvSpPr>
            <p:spPr bwMode="auto">
              <a:xfrm>
                <a:off x="1931" y="1926"/>
                <a:ext cx="2768" cy="287"/>
              </a:xfrm>
              <a:custGeom>
                <a:avLst/>
                <a:gdLst>
                  <a:gd name="T0" fmla="*/ 0 w 2432"/>
                  <a:gd name="T1" fmla="*/ 0 h 287"/>
                  <a:gd name="T2" fmla="*/ 238 w 2432"/>
                  <a:gd name="T3" fmla="*/ 703 h 287"/>
                  <a:gd name="T4" fmla="*/ 3507 w 2432"/>
                  <a:gd name="T5" fmla="*/ 369 h 287"/>
                  <a:gd name="T6" fmla="*/ 3507 w 2432"/>
                  <a:gd name="T7" fmla="*/ 63 h 287"/>
                  <a:gd name="T8" fmla="*/ 0 w 243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2" h="287">
                    <a:moveTo>
                      <a:pt x="0" y="0"/>
                    </a:moveTo>
                    <a:lnTo>
                      <a:pt x="1" y="273"/>
                    </a:lnTo>
                    <a:lnTo>
                      <a:pt x="2432" y="287"/>
                    </a:lnTo>
                    <a:lnTo>
                      <a:pt x="2432" y="2"/>
                    </a:lnTo>
                    <a:lnTo>
                      <a:pt x="0" y="0"/>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7" name="Rectangle 56"/>
              <p:cNvSpPr>
                <a:spLocks noChangeArrowheads="1"/>
              </p:cNvSpPr>
              <p:nvPr/>
            </p:nvSpPr>
            <p:spPr bwMode="auto">
              <a:xfrm>
                <a:off x="2037" y="1932"/>
                <a:ext cx="128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spcBef>
                    <a:spcPct val="50000"/>
                  </a:spcBef>
                </a:pPr>
                <a:r>
                  <a:rPr lang="zh-CN" altLang="en-US" sz="2000" dirty="0">
                    <a:solidFill>
                      <a:schemeClr val="bg1"/>
                    </a:solidFill>
                    <a:ea typeface="黑体" pitchFamily="2" charset="-122"/>
                  </a:rPr>
                  <a:t>系统登录与退出</a:t>
                </a:r>
              </a:p>
            </p:txBody>
          </p:sp>
        </p:grpSp>
        <p:grpSp>
          <p:nvGrpSpPr>
            <p:cNvPr id="8" name="Group 139"/>
            <p:cNvGrpSpPr>
              <a:grpSpLocks/>
            </p:cNvGrpSpPr>
            <p:nvPr/>
          </p:nvGrpSpPr>
          <p:grpSpPr bwMode="auto">
            <a:xfrm>
              <a:off x="1698625" y="5407026"/>
              <a:ext cx="5911850" cy="627063"/>
              <a:chOff x="1243" y="3443"/>
              <a:chExt cx="3724" cy="395"/>
            </a:xfrm>
          </p:grpSpPr>
          <p:sp>
            <p:nvSpPr>
              <p:cNvPr id="23" name="Rectangle 112"/>
              <p:cNvSpPr>
                <a:spLocks noChangeArrowheads="1"/>
              </p:cNvSpPr>
              <p:nvPr/>
            </p:nvSpPr>
            <p:spPr bwMode="auto">
              <a:xfrm>
                <a:off x="1243" y="3512"/>
                <a:ext cx="257" cy="258"/>
              </a:xfrm>
              <a:prstGeom prst="rect">
                <a:avLst/>
              </a:prstGeom>
              <a:noFill/>
              <a:ln w="25400">
                <a:solidFill>
                  <a:srgbClr val="9F9F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24" name="Rectangle 113"/>
              <p:cNvSpPr>
                <a:spLocks noChangeArrowheads="1"/>
              </p:cNvSpPr>
              <p:nvPr/>
            </p:nvSpPr>
            <p:spPr bwMode="auto">
              <a:xfrm>
                <a:off x="1500" y="3512"/>
                <a:ext cx="155" cy="258"/>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25" name="AutoShape 114"/>
              <p:cNvSpPr>
                <a:spLocks noChangeArrowheads="1"/>
              </p:cNvSpPr>
              <p:nvPr/>
            </p:nvSpPr>
            <p:spPr bwMode="auto">
              <a:xfrm rot="5400000">
                <a:off x="1500" y="3611"/>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AutoShape 115"/>
              <p:cNvSpPr>
                <a:spLocks noChangeArrowheads="1"/>
              </p:cNvSpPr>
              <p:nvPr/>
            </p:nvSpPr>
            <p:spPr bwMode="auto">
              <a:xfrm rot="5400000">
                <a:off x="1499" y="3611"/>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sp>
            <p:nvSpPr>
              <p:cNvPr id="27" name="Rectangle 116"/>
              <p:cNvSpPr>
                <a:spLocks noChangeArrowheads="1"/>
              </p:cNvSpPr>
              <p:nvPr/>
            </p:nvSpPr>
            <p:spPr bwMode="auto">
              <a:xfrm>
                <a:off x="1740" y="3452"/>
                <a:ext cx="380" cy="379"/>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28" name="Group 117"/>
              <p:cNvGrpSpPr>
                <a:grpSpLocks/>
              </p:cNvGrpSpPr>
              <p:nvPr/>
            </p:nvGrpSpPr>
            <p:grpSpPr bwMode="auto">
              <a:xfrm flipH="1">
                <a:off x="2133" y="3443"/>
                <a:ext cx="63" cy="393"/>
                <a:chOff x="1936" y="1511"/>
                <a:chExt cx="55" cy="345"/>
              </a:xfrm>
            </p:grpSpPr>
            <p:sp>
              <p:nvSpPr>
                <p:cNvPr id="32" name="AutoShape 118"/>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AutoShape 119"/>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29" name="Text Box 120"/>
              <p:cNvSpPr txBox="1">
                <a:spLocks noChangeArrowheads="1"/>
              </p:cNvSpPr>
              <p:nvPr/>
            </p:nvSpPr>
            <p:spPr bwMode="auto">
              <a:xfrm>
                <a:off x="1749" y="3483"/>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04</a:t>
                </a:r>
              </a:p>
            </p:txBody>
          </p:sp>
          <p:sp>
            <p:nvSpPr>
              <p:cNvPr id="30" name="Freeform 95"/>
              <p:cNvSpPr>
                <a:spLocks/>
              </p:cNvSpPr>
              <p:nvPr/>
            </p:nvSpPr>
            <p:spPr bwMode="auto">
              <a:xfrm>
                <a:off x="2199" y="3500"/>
                <a:ext cx="2768" cy="287"/>
              </a:xfrm>
              <a:custGeom>
                <a:avLst/>
                <a:gdLst>
                  <a:gd name="T0" fmla="*/ 0 w 2433"/>
                  <a:gd name="T1" fmla="*/ 0 h 287"/>
                  <a:gd name="T2" fmla="*/ 238 w 2433"/>
                  <a:gd name="T3" fmla="*/ 703 h 287"/>
                  <a:gd name="T4" fmla="*/ 3496 w 2433"/>
                  <a:gd name="T5" fmla="*/ 369 h 287"/>
                  <a:gd name="T6" fmla="*/ 3496 w 2433"/>
                  <a:gd name="T7" fmla="*/ 63 h 287"/>
                  <a:gd name="T8" fmla="*/ 0 w 2433"/>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3" h="287">
                    <a:moveTo>
                      <a:pt x="0" y="0"/>
                    </a:moveTo>
                    <a:lnTo>
                      <a:pt x="1" y="273"/>
                    </a:lnTo>
                    <a:lnTo>
                      <a:pt x="2432" y="287"/>
                    </a:lnTo>
                    <a:lnTo>
                      <a:pt x="2433" y="2"/>
                    </a:lnTo>
                    <a:lnTo>
                      <a:pt x="0" y="0"/>
                    </a:lnTo>
                    <a:close/>
                  </a:path>
                </a:pathLst>
              </a:custGeom>
              <a:solidFill>
                <a:srgbClr val="9F9F9F"/>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1" name="Rectangle 122"/>
              <p:cNvSpPr>
                <a:spLocks noChangeArrowheads="1"/>
              </p:cNvSpPr>
              <p:nvPr/>
            </p:nvSpPr>
            <p:spPr bwMode="auto">
              <a:xfrm>
                <a:off x="2275" y="3497"/>
                <a:ext cx="7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应用支持</a:t>
                </a:r>
                <a:endParaRPr lang="en-US" altLang="zh-CN" sz="2000" dirty="0">
                  <a:solidFill>
                    <a:schemeClr val="bg1"/>
                  </a:solidFill>
                </a:endParaRPr>
              </a:p>
            </p:txBody>
          </p:sp>
        </p:grpSp>
        <p:grpSp>
          <p:nvGrpSpPr>
            <p:cNvPr id="9" name="组合 1"/>
            <p:cNvGrpSpPr>
              <a:grpSpLocks/>
            </p:cNvGrpSpPr>
            <p:nvPr/>
          </p:nvGrpSpPr>
          <p:grpSpPr bwMode="auto">
            <a:xfrm>
              <a:off x="1677988" y="2911454"/>
              <a:ext cx="5930900" cy="1452584"/>
              <a:chOff x="1677988" y="2911454"/>
              <a:chExt cx="5930900" cy="1452584"/>
            </a:xfrm>
          </p:grpSpPr>
          <p:grpSp>
            <p:nvGrpSpPr>
              <p:cNvPr id="10" name="Group 136"/>
              <p:cNvGrpSpPr>
                <a:grpSpLocks/>
              </p:cNvGrpSpPr>
              <p:nvPr/>
            </p:nvGrpSpPr>
            <p:grpSpPr bwMode="auto">
              <a:xfrm>
                <a:off x="1690687" y="3733800"/>
                <a:ext cx="5918201" cy="630238"/>
                <a:chOff x="968" y="2389"/>
                <a:chExt cx="3728" cy="397"/>
              </a:xfrm>
            </p:grpSpPr>
            <p:sp>
              <p:nvSpPr>
                <p:cNvPr id="12" name="Rectangle 60"/>
                <p:cNvSpPr>
                  <a:spLocks noChangeArrowheads="1"/>
                </p:cNvSpPr>
                <p:nvPr/>
              </p:nvSpPr>
              <p:spPr bwMode="auto">
                <a:xfrm>
                  <a:off x="968" y="2460"/>
                  <a:ext cx="257" cy="258"/>
                </a:xfrm>
                <a:prstGeom prst="rect">
                  <a:avLst/>
                </a:prstGeom>
                <a:noFill/>
                <a:ln w="25400">
                  <a:solidFill>
                    <a:srgbClr val="9F9F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13" name="Rectangle 61"/>
                <p:cNvSpPr>
                  <a:spLocks noChangeArrowheads="1"/>
                </p:cNvSpPr>
                <p:nvPr/>
              </p:nvSpPr>
              <p:spPr bwMode="auto">
                <a:xfrm>
                  <a:off x="1225" y="2460"/>
                  <a:ext cx="155" cy="258"/>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14" name="AutoShape 63"/>
                <p:cNvSpPr>
                  <a:spLocks noChangeArrowheads="1"/>
                </p:cNvSpPr>
                <p:nvPr/>
              </p:nvSpPr>
              <p:spPr bwMode="auto">
                <a:xfrm rot="5400000">
                  <a:off x="1225" y="2559"/>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AutoShape 64"/>
                <p:cNvSpPr>
                  <a:spLocks noChangeArrowheads="1"/>
                </p:cNvSpPr>
                <p:nvPr/>
              </p:nvSpPr>
              <p:spPr bwMode="auto">
                <a:xfrm rot="5400000">
                  <a:off x="1224" y="2559"/>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sp>
              <p:nvSpPr>
                <p:cNvPr id="16" name="Rectangle 65"/>
                <p:cNvSpPr>
                  <a:spLocks noChangeArrowheads="1"/>
                </p:cNvSpPr>
                <p:nvPr/>
              </p:nvSpPr>
              <p:spPr bwMode="auto">
                <a:xfrm>
                  <a:off x="1465" y="2396"/>
                  <a:ext cx="380" cy="379"/>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17" name="Group 66"/>
                <p:cNvGrpSpPr>
                  <a:grpSpLocks/>
                </p:cNvGrpSpPr>
                <p:nvPr/>
              </p:nvGrpSpPr>
              <p:grpSpPr bwMode="auto">
                <a:xfrm flipH="1">
                  <a:off x="1857" y="2389"/>
                  <a:ext cx="63" cy="393"/>
                  <a:chOff x="1936" y="1511"/>
                  <a:chExt cx="55" cy="345"/>
                </a:xfrm>
              </p:grpSpPr>
              <p:sp>
                <p:nvSpPr>
                  <p:cNvPr id="21" name="AutoShape 67"/>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AutoShape 68"/>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18" name="Text Box 69"/>
                <p:cNvSpPr txBox="1">
                  <a:spLocks noChangeArrowheads="1"/>
                </p:cNvSpPr>
                <p:nvPr/>
              </p:nvSpPr>
              <p:spPr bwMode="auto">
                <a:xfrm>
                  <a:off x="1474" y="2431"/>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02</a:t>
                  </a:r>
                </a:p>
              </p:txBody>
            </p:sp>
            <p:sp>
              <p:nvSpPr>
                <p:cNvPr id="19" name="Freeform 95"/>
                <p:cNvSpPr>
                  <a:spLocks/>
                </p:cNvSpPr>
                <p:nvPr/>
              </p:nvSpPr>
              <p:spPr bwMode="auto">
                <a:xfrm>
                  <a:off x="1924" y="2448"/>
                  <a:ext cx="2772" cy="287"/>
                </a:xfrm>
                <a:custGeom>
                  <a:avLst/>
                  <a:gdLst>
                    <a:gd name="T0" fmla="*/ 0 w 2436"/>
                    <a:gd name="T1" fmla="*/ 0 h 287"/>
                    <a:gd name="T2" fmla="*/ 238 w 2436"/>
                    <a:gd name="T3" fmla="*/ 703 h 287"/>
                    <a:gd name="T4" fmla="*/ 3500 w 2436"/>
                    <a:gd name="T5" fmla="*/ 369 h 287"/>
                    <a:gd name="T6" fmla="*/ 3500 w 2436"/>
                    <a:gd name="T7" fmla="*/ 63 h 287"/>
                    <a:gd name="T8" fmla="*/ 0 w 2436"/>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6" h="287">
                      <a:moveTo>
                        <a:pt x="0" y="0"/>
                      </a:moveTo>
                      <a:lnTo>
                        <a:pt x="1" y="273"/>
                      </a:lnTo>
                      <a:lnTo>
                        <a:pt x="2432" y="287"/>
                      </a:lnTo>
                      <a:lnTo>
                        <a:pt x="2436" y="3"/>
                      </a:lnTo>
                      <a:lnTo>
                        <a:pt x="0" y="0"/>
                      </a:lnTo>
                      <a:close/>
                    </a:path>
                  </a:pathLst>
                </a:custGeom>
                <a:solidFill>
                  <a:srgbClr val="9F9F9F"/>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0" name="Rectangle 72"/>
                <p:cNvSpPr>
                  <a:spLocks noChangeArrowheads="1"/>
                </p:cNvSpPr>
                <p:nvPr/>
              </p:nvSpPr>
              <p:spPr bwMode="auto">
                <a:xfrm>
                  <a:off x="2033" y="2461"/>
                  <a:ext cx="11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系统操作介绍</a:t>
                  </a:r>
                  <a:endParaRPr lang="en-US" altLang="zh-CN" sz="2000" dirty="0">
                    <a:solidFill>
                      <a:schemeClr val="bg1"/>
                    </a:solidFill>
                  </a:endParaRPr>
                </a:p>
              </p:txBody>
            </p:sp>
          </p:grpSp>
          <p:sp>
            <p:nvSpPr>
              <p:cNvPr id="11" name="KSO_Shape"/>
              <p:cNvSpPr>
                <a:spLocks/>
              </p:cNvSpPr>
              <p:nvPr/>
            </p:nvSpPr>
            <p:spPr bwMode="auto">
              <a:xfrm>
                <a:off x="1677988" y="2911454"/>
                <a:ext cx="587375" cy="509588"/>
              </a:xfrm>
              <a:custGeom>
                <a:avLst/>
                <a:gdLst>
                  <a:gd name="T0" fmla="*/ 1360 w 1360"/>
                  <a:gd name="T1" fmla="*/ 54 h 1358"/>
                  <a:gd name="T2" fmla="*/ 1216 w 1360"/>
                  <a:gd name="T3" fmla="*/ 169 h 1358"/>
                  <a:gd name="T4" fmla="*/ 1076 w 1360"/>
                  <a:gd name="T5" fmla="*/ 299 h 1358"/>
                  <a:gd name="T6" fmla="*/ 941 w 1360"/>
                  <a:gd name="T7" fmla="*/ 443 h 1358"/>
                  <a:gd name="T8" fmla="*/ 813 w 1360"/>
                  <a:gd name="T9" fmla="*/ 602 h 1358"/>
                  <a:gd name="T10" fmla="*/ 693 w 1360"/>
                  <a:gd name="T11" fmla="*/ 765 h 1358"/>
                  <a:gd name="T12" fmla="*/ 594 w 1360"/>
                  <a:gd name="T13" fmla="*/ 930 h 1358"/>
                  <a:gd name="T14" fmla="*/ 511 w 1360"/>
                  <a:gd name="T15" fmla="*/ 1091 h 1358"/>
                  <a:gd name="T16" fmla="*/ 446 w 1360"/>
                  <a:gd name="T17" fmla="*/ 1251 h 1358"/>
                  <a:gd name="T18" fmla="*/ 375 w 1360"/>
                  <a:gd name="T19" fmla="*/ 1300 h 1358"/>
                  <a:gd name="T20" fmla="*/ 325 w 1360"/>
                  <a:gd name="T21" fmla="*/ 1339 h 1358"/>
                  <a:gd name="T22" fmla="*/ 298 w 1360"/>
                  <a:gd name="T23" fmla="*/ 1337 h 1358"/>
                  <a:gd name="T24" fmla="*/ 279 w 1360"/>
                  <a:gd name="T25" fmla="*/ 1276 h 1358"/>
                  <a:gd name="T26" fmla="*/ 240 w 1360"/>
                  <a:gd name="T27" fmla="*/ 1178 h 1358"/>
                  <a:gd name="T28" fmla="*/ 204 w 1360"/>
                  <a:gd name="T29" fmla="*/ 1088 h 1358"/>
                  <a:gd name="T30" fmla="*/ 171 w 1360"/>
                  <a:gd name="T31" fmla="*/ 1013 h 1358"/>
                  <a:gd name="T32" fmla="*/ 140 w 1360"/>
                  <a:gd name="T33" fmla="*/ 953 h 1358"/>
                  <a:gd name="T34" fmla="*/ 111 w 1360"/>
                  <a:gd name="T35" fmla="*/ 907 h 1358"/>
                  <a:gd name="T36" fmla="*/ 86 w 1360"/>
                  <a:gd name="T37" fmla="*/ 873 h 1358"/>
                  <a:gd name="T38" fmla="*/ 58 w 1360"/>
                  <a:gd name="T39" fmla="*/ 848 h 1358"/>
                  <a:gd name="T40" fmla="*/ 29 w 1360"/>
                  <a:gd name="T41" fmla="*/ 832 h 1358"/>
                  <a:gd name="T42" fmla="*/ 0 w 1360"/>
                  <a:gd name="T43" fmla="*/ 825 h 1358"/>
                  <a:gd name="T44" fmla="*/ 38 w 1360"/>
                  <a:gd name="T45" fmla="*/ 790 h 1358"/>
                  <a:gd name="T46" fmla="*/ 77 w 1360"/>
                  <a:gd name="T47" fmla="*/ 765 h 1358"/>
                  <a:gd name="T48" fmla="*/ 109 w 1360"/>
                  <a:gd name="T49" fmla="*/ 752 h 1358"/>
                  <a:gd name="T50" fmla="*/ 142 w 1360"/>
                  <a:gd name="T51" fmla="*/ 746 h 1358"/>
                  <a:gd name="T52" fmla="*/ 184 w 1360"/>
                  <a:gd name="T53" fmla="*/ 761 h 1358"/>
                  <a:gd name="T54" fmla="*/ 231 w 1360"/>
                  <a:gd name="T55" fmla="*/ 806 h 1358"/>
                  <a:gd name="T56" fmla="*/ 277 w 1360"/>
                  <a:gd name="T57" fmla="*/ 878 h 1358"/>
                  <a:gd name="T58" fmla="*/ 327 w 1360"/>
                  <a:gd name="T59" fmla="*/ 980 h 1358"/>
                  <a:gd name="T60" fmla="*/ 409 w 1360"/>
                  <a:gd name="T61" fmla="*/ 982 h 1358"/>
                  <a:gd name="T62" fmla="*/ 507 w 1360"/>
                  <a:gd name="T63" fmla="*/ 823 h 1358"/>
                  <a:gd name="T64" fmla="*/ 615 w 1360"/>
                  <a:gd name="T65" fmla="*/ 669 h 1358"/>
                  <a:gd name="T66" fmla="*/ 732 w 1360"/>
                  <a:gd name="T67" fmla="*/ 524 h 1358"/>
                  <a:gd name="T68" fmla="*/ 859 w 1360"/>
                  <a:gd name="T69" fmla="*/ 385 h 1358"/>
                  <a:gd name="T70" fmla="*/ 989 w 1360"/>
                  <a:gd name="T71" fmla="*/ 259 h 1358"/>
                  <a:gd name="T72" fmla="*/ 1124 w 1360"/>
                  <a:gd name="T73" fmla="*/ 144 h 1358"/>
                  <a:gd name="T74" fmla="*/ 1260 w 1360"/>
                  <a:gd name="T75" fmla="*/ 44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tx1"/>
              </a:solidFill>
              <a:ln>
                <a:noFill/>
              </a:ln>
            </p:spPr>
            <p:txBody>
              <a:bodyPr lIns="68580" tIns="34290" rIns="68580" bIns="34290"/>
              <a:lstStyle/>
              <a:p>
                <a:pPr fontAlgn="auto">
                  <a:spcBef>
                    <a:spcPts val="0"/>
                  </a:spcBef>
                  <a:spcAft>
                    <a:spcPts val="0"/>
                  </a:spcAft>
                  <a:defRPr/>
                </a:pPr>
                <a:endParaRPr lang="zh-CN" altLang="en-US" sz="1350">
                  <a:latin typeface="+mn-lt"/>
                  <a:ea typeface="+mn-ea"/>
                </a:endParaRPr>
              </a:p>
            </p:txBody>
          </p:sp>
        </p:grpSp>
      </p:grpSp>
    </p:spTree>
    <p:extLst>
      <p:ext uri="{BB962C8B-B14F-4D97-AF65-F5344CB8AC3E}">
        <p14:creationId xmlns:p14="http://schemas.microsoft.com/office/powerpoint/2010/main" val="1202416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1F41F3-CCA5-4A66-AD71-7D1542501106}"/>
              </a:ext>
            </a:extLst>
          </p:cNvPr>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出访填报管理</a:t>
            </a:r>
            <a:endParaRPr lang="zh-CN" altLang="en-US" sz="2000" dirty="0"/>
          </a:p>
        </p:txBody>
      </p:sp>
      <p:sp>
        <p:nvSpPr>
          <p:cNvPr id="3" name="内容占位符 2">
            <a:extLst>
              <a:ext uri="{FF2B5EF4-FFF2-40B4-BE49-F238E27FC236}">
                <a16:creationId xmlns:a16="http://schemas.microsoft.com/office/drawing/2014/main" id="{CBBF6D51-D7D6-4D34-AB73-88A770847887}"/>
              </a:ext>
            </a:extLst>
          </p:cNvPr>
          <p:cNvSpPr>
            <a:spLocks noGrp="1"/>
          </p:cNvSpPr>
          <p:nvPr>
            <p:ph idx="1"/>
          </p:nvPr>
        </p:nvSpPr>
        <p:spPr/>
        <p:txBody>
          <a:bodyPr/>
          <a:lstStyle/>
          <a:p>
            <a:endParaRPr lang="zh-CN" altLang="en-US" dirty="0"/>
          </a:p>
        </p:txBody>
      </p:sp>
      <p:pic>
        <p:nvPicPr>
          <p:cNvPr id="5" name="图片 4">
            <a:extLst>
              <a:ext uri="{FF2B5EF4-FFF2-40B4-BE49-F238E27FC236}">
                <a16:creationId xmlns:a16="http://schemas.microsoft.com/office/drawing/2014/main" id="{1F9EA1FD-E0E9-4755-A8C7-851F614BD97D}"/>
              </a:ext>
            </a:extLst>
          </p:cNvPr>
          <p:cNvPicPr>
            <a:picLocks noChangeAspect="1"/>
          </p:cNvPicPr>
          <p:nvPr/>
        </p:nvPicPr>
        <p:blipFill>
          <a:blip r:embed="rId2"/>
          <a:stretch>
            <a:fillRect/>
          </a:stretch>
        </p:blipFill>
        <p:spPr>
          <a:xfrm>
            <a:off x="445170" y="1077105"/>
            <a:ext cx="8133348" cy="2058754"/>
          </a:xfrm>
          <a:prstGeom prst="rect">
            <a:avLst/>
          </a:prstGeom>
        </p:spPr>
      </p:pic>
      <p:sp>
        <p:nvSpPr>
          <p:cNvPr id="6" name="文本框 5">
            <a:extLst>
              <a:ext uri="{FF2B5EF4-FFF2-40B4-BE49-F238E27FC236}">
                <a16:creationId xmlns:a16="http://schemas.microsoft.com/office/drawing/2014/main" id="{D618B39A-F144-45B6-8620-5CA2B9033B0A}"/>
              </a:ext>
            </a:extLst>
          </p:cNvPr>
          <p:cNvSpPr txBox="1"/>
          <p:nvPr/>
        </p:nvSpPr>
        <p:spPr>
          <a:xfrm>
            <a:off x="1555531" y="1238751"/>
            <a:ext cx="2262158" cy="369332"/>
          </a:xfrm>
          <a:prstGeom prst="rect">
            <a:avLst/>
          </a:prstGeom>
          <a:noFill/>
        </p:spPr>
        <p:txBody>
          <a:bodyPr wrap="none" rtlCol="0">
            <a:spAutoFit/>
          </a:bodyPr>
          <a:lstStyle/>
          <a:p>
            <a:r>
              <a:rPr lang="zh-CN" altLang="en-US" dirty="0">
                <a:solidFill>
                  <a:srgbClr val="FF0000"/>
                </a:solidFill>
              </a:rPr>
              <a:t>香港不填写建交信息</a:t>
            </a:r>
          </a:p>
        </p:txBody>
      </p:sp>
      <p:sp>
        <p:nvSpPr>
          <p:cNvPr id="7" name="矩形 6">
            <a:extLst>
              <a:ext uri="{FF2B5EF4-FFF2-40B4-BE49-F238E27FC236}">
                <a16:creationId xmlns:a16="http://schemas.microsoft.com/office/drawing/2014/main" id="{EAAEC941-C318-4B9A-91EA-A3C2C8D96B72}"/>
              </a:ext>
            </a:extLst>
          </p:cNvPr>
          <p:cNvSpPr/>
          <p:nvPr/>
        </p:nvSpPr>
        <p:spPr>
          <a:xfrm>
            <a:off x="2575034" y="1692166"/>
            <a:ext cx="546538" cy="66215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id="{90A6829B-6412-47F3-82F5-F4CD1F961EBB}"/>
              </a:ext>
            </a:extLst>
          </p:cNvPr>
          <p:cNvSpPr/>
          <p:nvPr/>
        </p:nvSpPr>
        <p:spPr>
          <a:xfrm>
            <a:off x="1052901" y="2678659"/>
            <a:ext cx="2383981" cy="4572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9CF53ED5-4BA1-4C82-91D3-4A144482ECD7}"/>
              </a:ext>
            </a:extLst>
          </p:cNvPr>
          <p:cNvSpPr txBox="1"/>
          <p:nvPr/>
        </p:nvSpPr>
        <p:spPr>
          <a:xfrm>
            <a:off x="3586462" y="2768741"/>
            <a:ext cx="3185487" cy="369332"/>
          </a:xfrm>
          <a:prstGeom prst="rect">
            <a:avLst/>
          </a:prstGeom>
          <a:noFill/>
        </p:spPr>
        <p:txBody>
          <a:bodyPr wrap="none" rtlCol="0">
            <a:spAutoFit/>
          </a:bodyPr>
          <a:lstStyle/>
          <a:p>
            <a:r>
              <a:rPr lang="zh-CN" altLang="en-US" dirty="0"/>
              <a:t>自动根据抵离境日期计算天数</a:t>
            </a:r>
          </a:p>
        </p:txBody>
      </p:sp>
      <p:pic>
        <p:nvPicPr>
          <p:cNvPr id="10" name="图片 9">
            <a:extLst>
              <a:ext uri="{FF2B5EF4-FFF2-40B4-BE49-F238E27FC236}">
                <a16:creationId xmlns:a16="http://schemas.microsoft.com/office/drawing/2014/main" id="{9F5F26FC-CF63-477B-92E3-D7F488792106}"/>
              </a:ext>
            </a:extLst>
          </p:cNvPr>
          <p:cNvPicPr>
            <a:picLocks noChangeAspect="1"/>
          </p:cNvPicPr>
          <p:nvPr/>
        </p:nvPicPr>
        <p:blipFill>
          <a:blip r:embed="rId3"/>
          <a:stretch>
            <a:fillRect/>
          </a:stretch>
        </p:blipFill>
        <p:spPr>
          <a:xfrm>
            <a:off x="445170" y="3460201"/>
            <a:ext cx="8303172" cy="779740"/>
          </a:xfrm>
          <a:prstGeom prst="rect">
            <a:avLst/>
          </a:prstGeom>
        </p:spPr>
      </p:pic>
      <p:sp>
        <p:nvSpPr>
          <p:cNvPr id="11" name="箭头: 下 10">
            <a:extLst>
              <a:ext uri="{FF2B5EF4-FFF2-40B4-BE49-F238E27FC236}">
                <a16:creationId xmlns:a16="http://schemas.microsoft.com/office/drawing/2014/main" id="{EA897EF3-6283-4CD2-B504-A93426CA57A4}"/>
              </a:ext>
            </a:extLst>
          </p:cNvPr>
          <p:cNvSpPr/>
          <p:nvPr/>
        </p:nvSpPr>
        <p:spPr>
          <a:xfrm>
            <a:off x="3676047" y="2267768"/>
            <a:ext cx="409904" cy="12742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8E79A50C-78E1-4FD2-BE15-94AC5DC8F2FD}"/>
              </a:ext>
            </a:extLst>
          </p:cNvPr>
          <p:cNvPicPr>
            <a:picLocks noChangeAspect="1"/>
          </p:cNvPicPr>
          <p:nvPr/>
        </p:nvPicPr>
        <p:blipFill>
          <a:blip r:embed="rId4"/>
          <a:stretch>
            <a:fillRect/>
          </a:stretch>
        </p:blipFill>
        <p:spPr>
          <a:xfrm>
            <a:off x="352238" y="4355554"/>
            <a:ext cx="4291760" cy="1783677"/>
          </a:xfrm>
          <a:prstGeom prst="rect">
            <a:avLst/>
          </a:prstGeom>
        </p:spPr>
      </p:pic>
      <p:pic>
        <p:nvPicPr>
          <p:cNvPr id="13" name="图片 12">
            <a:extLst>
              <a:ext uri="{FF2B5EF4-FFF2-40B4-BE49-F238E27FC236}">
                <a16:creationId xmlns:a16="http://schemas.microsoft.com/office/drawing/2014/main" id="{C418AD38-4C80-44A0-AAB6-AE18058FBB84}"/>
              </a:ext>
            </a:extLst>
          </p:cNvPr>
          <p:cNvPicPr>
            <a:picLocks noChangeAspect="1"/>
          </p:cNvPicPr>
          <p:nvPr/>
        </p:nvPicPr>
        <p:blipFill>
          <a:blip r:embed="rId5"/>
          <a:stretch>
            <a:fillRect/>
          </a:stretch>
        </p:blipFill>
        <p:spPr>
          <a:xfrm>
            <a:off x="4680074" y="4328651"/>
            <a:ext cx="4342564" cy="1783676"/>
          </a:xfrm>
          <a:prstGeom prst="rect">
            <a:avLst/>
          </a:prstGeom>
        </p:spPr>
      </p:pic>
    </p:spTree>
    <p:extLst>
      <p:ext uri="{BB962C8B-B14F-4D97-AF65-F5344CB8AC3E}">
        <p14:creationId xmlns:p14="http://schemas.microsoft.com/office/powerpoint/2010/main" val="390282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727FBD-EEE9-432C-8A22-16FD4026F4F3}"/>
              </a:ext>
            </a:extLst>
          </p:cNvPr>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出访填报管理</a:t>
            </a:r>
            <a:endParaRPr lang="zh-CN" altLang="en-US" sz="2000" dirty="0"/>
          </a:p>
        </p:txBody>
      </p:sp>
      <p:sp>
        <p:nvSpPr>
          <p:cNvPr id="3" name="内容占位符 2">
            <a:extLst>
              <a:ext uri="{FF2B5EF4-FFF2-40B4-BE49-F238E27FC236}">
                <a16:creationId xmlns:a16="http://schemas.microsoft.com/office/drawing/2014/main" id="{27337B46-D578-45F7-B0E8-0F628BBF4708}"/>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4C9FBA74-E2F7-443C-9121-20C3CFCAEBEB}"/>
              </a:ext>
            </a:extLst>
          </p:cNvPr>
          <p:cNvPicPr>
            <a:picLocks noChangeAspect="1"/>
          </p:cNvPicPr>
          <p:nvPr/>
        </p:nvPicPr>
        <p:blipFill>
          <a:blip r:embed="rId2"/>
          <a:stretch>
            <a:fillRect/>
          </a:stretch>
        </p:blipFill>
        <p:spPr>
          <a:xfrm>
            <a:off x="469230" y="978568"/>
            <a:ext cx="7463069" cy="5486400"/>
          </a:xfrm>
          <a:prstGeom prst="rect">
            <a:avLst/>
          </a:prstGeom>
        </p:spPr>
      </p:pic>
      <p:sp>
        <p:nvSpPr>
          <p:cNvPr id="5" name="矩形 4">
            <a:extLst>
              <a:ext uri="{FF2B5EF4-FFF2-40B4-BE49-F238E27FC236}">
                <a16:creationId xmlns:a16="http://schemas.microsoft.com/office/drawing/2014/main" id="{FDC27EB3-37E2-4B6E-99C8-37D78AFC641E}"/>
              </a:ext>
            </a:extLst>
          </p:cNvPr>
          <p:cNvSpPr/>
          <p:nvPr/>
        </p:nvSpPr>
        <p:spPr>
          <a:xfrm>
            <a:off x="5255172" y="1986455"/>
            <a:ext cx="1408387" cy="39939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AE763751-4DDE-4776-B622-79F5F3811459}"/>
              </a:ext>
            </a:extLst>
          </p:cNvPr>
          <p:cNvSpPr txBox="1"/>
          <p:nvPr/>
        </p:nvSpPr>
        <p:spPr>
          <a:xfrm>
            <a:off x="3762703" y="2511972"/>
            <a:ext cx="4801314" cy="369332"/>
          </a:xfrm>
          <a:prstGeom prst="rect">
            <a:avLst/>
          </a:prstGeom>
          <a:noFill/>
        </p:spPr>
        <p:txBody>
          <a:bodyPr wrap="none" rtlCol="0">
            <a:spAutoFit/>
          </a:bodyPr>
          <a:lstStyle/>
          <a:p>
            <a:r>
              <a:rPr lang="zh-CN" altLang="en-US" dirty="0">
                <a:solidFill>
                  <a:srgbClr val="FF0000"/>
                </a:solidFill>
              </a:rPr>
              <a:t>点击姓名，可以选择人员，自动带出部分信息</a:t>
            </a:r>
          </a:p>
        </p:txBody>
      </p:sp>
      <p:sp>
        <p:nvSpPr>
          <p:cNvPr id="9" name="矩形 8">
            <a:extLst>
              <a:ext uri="{FF2B5EF4-FFF2-40B4-BE49-F238E27FC236}">
                <a16:creationId xmlns:a16="http://schemas.microsoft.com/office/drawing/2014/main" id="{D6396C9B-B5F8-4E5D-850F-3C177B9DAE75}"/>
              </a:ext>
            </a:extLst>
          </p:cNvPr>
          <p:cNvSpPr/>
          <p:nvPr/>
        </p:nvSpPr>
        <p:spPr>
          <a:xfrm>
            <a:off x="2159876" y="4367049"/>
            <a:ext cx="1739462" cy="39939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168805A1-4260-4A5C-8A27-4CEE58B8E3D9}"/>
              </a:ext>
            </a:extLst>
          </p:cNvPr>
          <p:cNvPicPr>
            <a:picLocks noChangeAspect="1"/>
          </p:cNvPicPr>
          <p:nvPr/>
        </p:nvPicPr>
        <p:blipFill>
          <a:blip r:embed="rId3"/>
          <a:stretch>
            <a:fillRect/>
          </a:stretch>
        </p:blipFill>
        <p:spPr>
          <a:xfrm>
            <a:off x="579983" y="1740674"/>
            <a:ext cx="6827126" cy="2281259"/>
          </a:xfrm>
          <a:prstGeom prst="rect">
            <a:avLst/>
          </a:prstGeom>
        </p:spPr>
      </p:pic>
    </p:spTree>
    <p:extLst>
      <p:ext uri="{BB962C8B-B14F-4D97-AF65-F5344CB8AC3E}">
        <p14:creationId xmlns:p14="http://schemas.microsoft.com/office/powerpoint/2010/main" val="194379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4609B7-6D2B-4C91-A86C-B669A72D0BA1}"/>
              </a:ext>
            </a:extLst>
          </p:cNvPr>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出访填报管理</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提示</a:t>
            </a:r>
            <a:endParaRPr lang="zh-CN" altLang="en-US" sz="2000" dirty="0"/>
          </a:p>
        </p:txBody>
      </p:sp>
      <p:sp>
        <p:nvSpPr>
          <p:cNvPr id="3" name="内容占位符 2">
            <a:extLst>
              <a:ext uri="{FF2B5EF4-FFF2-40B4-BE49-F238E27FC236}">
                <a16:creationId xmlns:a16="http://schemas.microsoft.com/office/drawing/2014/main" id="{C5178F50-C46C-4F59-9A5A-9B12BDF23CFA}"/>
              </a:ext>
            </a:extLst>
          </p:cNvPr>
          <p:cNvSpPr>
            <a:spLocks noGrp="1"/>
          </p:cNvSpPr>
          <p:nvPr>
            <p:ph idx="1"/>
          </p:nvPr>
        </p:nvSpPr>
        <p:spPr/>
        <p:txBody>
          <a:bodyPr/>
          <a:lstStyle/>
          <a:p>
            <a:r>
              <a:rPr lang="zh-CN" altLang="en-US" dirty="0"/>
              <a:t>院机关可以对提醒进行设置</a:t>
            </a:r>
            <a:endParaRPr lang="en-US" altLang="zh-CN" dirty="0"/>
          </a:p>
          <a:p>
            <a:r>
              <a:rPr lang="zh-CN" altLang="en-US" dirty="0"/>
              <a:t>系统提示：不能提交到下一个环节</a:t>
            </a:r>
            <a:endParaRPr lang="en-US" altLang="zh-CN" dirty="0"/>
          </a:p>
          <a:p>
            <a:r>
              <a:rPr lang="zh-CN" altLang="en-US" dirty="0"/>
              <a:t>友情提示：提醒功能，不影响提交</a:t>
            </a:r>
          </a:p>
        </p:txBody>
      </p:sp>
      <p:pic>
        <p:nvPicPr>
          <p:cNvPr id="4" name="图片 3">
            <a:extLst>
              <a:ext uri="{FF2B5EF4-FFF2-40B4-BE49-F238E27FC236}">
                <a16:creationId xmlns:a16="http://schemas.microsoft.com/office/drawing/2014/main" id="{E1D10D1C-04D7-45AC-AD5D-C2173F3C6B8B}"/>
              </a:ext>
            </a:extLst>
          </p:cNvPr>
          <p:cNvPicPr>
            <a:picLocks noChangeAspect="1"/>
          </p:cNvPicPr>
          <p:nvPr/>
        </p:nvPicPr>
        <p:blipFill>
          <a:blip r:embed="rId2"/>
          <a:stretch>
            <a:fillRect/>
          </a:stretch>
        </p:blipFill>
        <p:spPr>
          <a:xfrm>
            <a:off x="0" y="4303503"/>
            <a:ext cx="4998434" cy="2090733"/>
          </a:xfrm>
          <a:prstGeom prst="rect">
            <a:avLst/>
          </a:prstGeom>
        </p:spPr>
      </p:pic>
      <p:pic>
        <p:nvPicPr>
          <p:cNvPr id="5" name="图片 4">
            <a:extLst>
              <a:ext uri="{FF2B5EF4-FFF2-40B4-BE49-F238E27FC236}">
                <a16:creationId xmlns:a16="http://schemas.microsoft.com/office/drawing/2014/main" id="{4372F226-582F-4CC9-87A7-167CA8DEB57A}"/>
              </a:ext>
            </a:extLst>
          </p:cNvPr>
          <p:cNvPicPr>
            <a:picLocks noChangeAspect="1"/>
          </p:cNvPicPr>
          <p:nvPr/>
        </p:nvPicPr>
        <p:blipFill>
          <a:blip r:embed="rId3"/>
          <a:stretch>
            <a:fillRect/>
          </a:stretch>
        </p:blipFill>
        <p:spPr>
          <a:xfrm>
            <a:off x="5108027" y="4304025"/>
            <a:ext cx="3922434" cy="1981861"/>
          </a:xfrm>
          <a:prstGeom prst="rect">
            <a:avLst/>
          </a:prstGeom>
        </p:spPr>
      </p:pic>
      <p:pic>
        <p:nvPicPr>
          <p:cNvPr id="6" name="图片 5">
            <a:extLst>
              <a:ext uri="{FF2B5EF4-FFF2-40B4-BE49-F238E27FC236}">
                <a16:creationId xmlns:a16="http://schemas.microsoft.com/office/drawing/2014/main" id="{704B3063-7B3D-461D-8EE4-9D2878A8B4B2}"/>
              </a:ext>
            </a:extLst>
          </p:cNvPr>
          <p:cNvPicPr>
            <a:picLocks noChangeAspect="1"/>
          </p:cNvPicPr>
          <p:nvPr/>
        </p:nvPicPr>
        <p:blipFill>
          <a:blip r:embed="rId4"/>
          <a:stretch>
            <a:fillRect/>
          </a:stretch>
        </p:blipFill>
        <p:spPr>
          <a:xfrm>
            <a:off x="36095" y="2160771"/>
            <a:ext cx="9144000" cy="1800373"/>
          </a:xfrm>
          <a:prstGeom prst="rect">
            <a:avLst/>
          </a:prstGeom>
        </p:spPr>
      </p:pic>
      <p:pic>
        <p:nvPicPr>
          <p:cNvPr id="7" name="图片 6">
            <a:extLst>
              <a:ext uri="{FF2B5EF4-FFF2-40B4-BE49-F238E27FC236}">
                <a16:creationId xmlns:a16="http://schemas.microsoft.com/office/drawing/2014/main" id="{C40B4EB9-3BD9-4C14-8743-BF428D57C409}"/>
              </a:ext>
            </a:extLst>
          </p:cNvPr>
          <p:cNvPicPr>
            <a:picLocks noChangeAspect="1"/>
          </p:cNvPicPr>
          <p:nvPr/>
        </p:nvPicPr>
        <p:blipFill>
          <a:blip r:embed="rId5"/>
          <a:stretch>
            <a:fillRect/>
          </a:stretch>
        </p:blipFill>
        <p:spPr>
          <a:xfrm>
            <a:off x="2043605" y="4222021"/>
            <a:ext cx="5372100" cy="2200275"/>
          </a:xfrm>
          <a:prstGeom prst="rect">
            <a:avLst/>
          </a:prstGeom>
        </p:spPr>
      </p:pic>
      <p:pic>
        <p:nvPicPr>
          <p:cNvPr id="8" name="图片 7">
            <a:extLst>
              <a:ext uri="{FF2B5EF4-FFF2-40B4-BE49-F238E27FC236}">
                <a16:creationId xmlns:a16="http://schemas.microsoft.com/office/drawing/2014/main" id="{F1F9A8DE-C59C-451B-8415-4DAF1A6F6C29}"/>
              </a:ext>
            </a:extLst>
          </p:cNvPr>
          <p:cNvPicPr>
            <a:picLocks noChangeAspect="1"/>
          </p:cNvPicPr>
          <p:nvPr/>
        </p:nvPicPr>
        <p:blipFill>
          <a:blip r:embed="rId6"/>
          <a:stretch>
            <a:fillRect/>
          </a:stretch>
        </p:blipFill>
        <p:spPr>
          <a:xfrm>
            <a:off x="1407695" y="2362296"/>
            <a:ext cx="6400800" cy="1762125"/>
          </a:xfrm>
          <a:prstGeom prst="rect">
            <a:avLst/>
          </a:prstGeom>
        </p:spPr>
      </p:pic>
    </p:spTree>
    <p:extLst>
      <p:ext uri="{BB962C8B-B14F-4D97-AF65-F5344CB8AC3E}">
        <p14:creationId xmlns:p14="http://schemas.microsoft.com/office/powerpoint/2010/main" val="306131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批件模板</a:t>
            </a:r>
          </a:p>
        </p:txBody>
      </p:sp>
      <p:pic>
        <p:nvPicPr>
          <p:cNvPr id="3" name="图片 1"/>
          <p:cNvPicPr>
            <a:picLocks noGrp="1" noChangeAspect="1"/>
          </p:cNvPicPr>
          <p:nvPr>
            <p:ph idx="1"/>
          </p:nvPr>
        </p:nvPicPr>
        <p:blipFill>
          <a:blip r:embed="rId2"/>
          <a:stretch>
            <a:fillRect/>
          </a:stretch>
        </p:blipFill>
        <p:spPr>
          <a:xfrm>
            <a:off x="804545" y="828675"/>
            <a:ext cx="4104005" cy="5200650"/>
          </a:xfrm>
          <a:prstGeom prst="rect">
            <a:avLst/>
          </a:prstGeom>
          <a:noFill/>
          <a:ln w="9525">
            <a:noFill/>
          </a:ln>
        </p:spPr>
      </p:pic>
      <p:pic>
        <p:nvPicPr>
          <p:cNvPr id="4" name="图片 1"/>
          <p:cNvPicPr>
            <a:picLocks noChangeAspect="1"/>
          </p:cNvPicPr>
          <p:nvPr/>
        </p:nvPicPr>
        <p:blipFill>
          <a:blip r:embed="rId3"/>
          <a:stretch>
            <a:fillRect/>
          </a:stretch>
        </p:blipFill>
        <p:spPr>
          <a:xfrm>
            <a:off x="5096510" y="2256155"/>
            <a:ext cx="3669030" cy="809625"/>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院外组团的双跨团会生成答复函和确认件</a:t>
            </a:r>
          </a:p>
        </p:txBody>
      </p:sp>
      <p:pic>
        <p:nvPicPr>
          <p:cNvPr id="3" name="内容占位符 -2147482474"/>
          <p:cNvPicPr>
            <a:picLocks noGrp="1" noChangeAspect="1"/>
          </p:cNvPicPr>
          <p:nvPr>
            <p:ph idx="1"/>
          </p:nvPr>
        </p:nvPicPr>
        <p:blipFill>
          <a:blip r:embed="rId2"/>
          <a:stretch>
            <a:fillRect/>
          </a:stretch>
        </p:blipFill>
        <p:spPr>
          <a:xfrm>
            <a:off x="219710" y="964565"/>
            <a:ext cx="4165600" cy="4929505"/>
          </a:xfrm>
          <a:prstGeom prst="rect">
            <a:avLst/>
          </a:prstGeom>
          <a:noFill/>
          <a:ln w="9525">
            <a:noFill/>
          </a:ln>
        </p:spPr>
      </p:pic>
      <p:pic>
        <p:nvPicPr>
          <p:cNvPr id="4" name="图片 1"/>
          <p:cNvPicPr>
            <a:picLocks noChangeAspect="1"/>
          </p:cNvPicPr>
          <p:nvPr/>
        </p:nvPicPr>
        <p:blipFill>
          <a:blip r:embed="rId3"/>
          <a:stretch>
            <a:fillRect/>
          </a:stretch>
        </p:blipFill>
        <p:spPr>
          <a:xfrm>
            <a:off x="4704715" y="850900"/>
            <a:ext cx="4359910" cy="5411470"/>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我院组团的双跨团生成商请函和任务书</a:t>
            </a:r>
          </a:p>
        </p:txBody>
      </p:sp>
      <p:pic>
        <p:nvPicPr>
          <p:cNvPr id="3" name="图片 1"/>
          <p:cNvPicPr>
            <a:picLocks noGrp="1" noChangeAspect="1"/>
          </p:cNvPicPr>
          <p:nvPr>
            <p:ph idx="1"/>
          </p:nvPr>
        </p:nvPicPr>
        <p:blipFill>
          <a:blip r:embed="rId2"/>
          <a:stretch>
            <a:fillRect/>
          </a:stretch>
        </p:blipFill>
        <p:spPr>
          <a:xfrm>
            <a:off x="85725" y="919480"/>
            <a:ext cx="4635500" cy="5019675"/>
          </a:xfrm>
          <a:prstGeom prst="rect">
            <a:avLst/>
          </a:prstGeom>
          <a:noFill/>
          <a:ln w="9525">
            <a:noFill/>
          </a:ln>
        </p:spPr>
      </p:pic>
      <p:pic>
        <p:nvPicPr>
          <p:cNvPr id="4" name="图片 1"/>
          <p:cNvPicPr>
            <a:picLocks noChangeAspect="1"/>
          </p:cNvPicPr>
          <p:nvPr/>
        </p:nvPicPr>
        <p:blipFill>
          <a:blip r:embed="rId3"/>
          <a:stretch>
            <a:fillRect/>
          </a:stretch>
        </p:blipFill>
        <p:spPr>
          <a:xfrm>
            <a:off x="4804410" y="919480"/>
            <a:ext cx="4131945" cy="5483860"/>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归后总结填报</a:t>
            </a:r>
          </a:p>
        </p:txBody>
      </p:sp>
      <p:pic>
        <p:nvPicPr>
          <p:cNvPr id="93187" name="图片 -2147481621"/>
          <p:cNvPicPr>
            <a:picLocks noGrp="1" noChangeAspect="1"/>
          </p:cNvPicPr>
          <p:nvPr>
            <p:ph idx="1"/>
          </p:nvPr>
        </p:nvPicPr>
        <p:blipFill>
          <a:blip r:embed="rId2"/>
          <a:stretch>
            <a:fillRect/>
          </a:stretch>
        </p:blipFill>
        <p:spPr>
          <a:xfrm>
            <a:off x="277812" y="1850587"/>
            <a:ext cx="8229600" cy="4693920"/>
          </a:xfrm>
          <a:prstGeom prst="rect">
            <a:avLst/>
          </a:prstGeom>
          <a:noFill/>
          <a:ln w="9525">
            <a:noFill/>
          </a:ln>
        </p:spPr>
      </p:pic>
      <p:pic>
        <p:nvPicPr>
          <p:cNvPr id="5" name="图片 4">
            <a:extLst>
              <a:ext uri="{FF2B5EF4-FFF2-40B4-BE49-F238E27FC236}">
                <a16:creationId xmlns:a16="http://schemas.microsoft.com/office/drawing/2014/main" id="{91B9F94A-40B7-4FBB-A6EB-81985E44FD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476" y="2193169"/>
            <a:ext cx="863123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a:extLst>
              <a:ext uri="{FF2B5EF4-FFF2-40B4-BE49-F238E27FC236}">
                <a16:creationId xmlns:a16="http://schemas.microsoft.com/office/drawing/2014/main" id="{8FD8FB0E-8855-467A-A258-1EC9E5E1F6F3}"/>
              </a:ext>
            </a:extLst>
          </p:cNvPr>
          <p:cNvPicPr>
            <a:picLocks noChangeAspect="1"/>
          </p:cNvPicPr>
          <p:nvPr/>
        </p:nvPicPr>
        <p:blipFill>
          <a:blip r:embed="rId4"/>
          <a:stretch>
            <a:fillRect/>
          </a:stretch>
        </p:blipFill>
        <p:spPr>
          <a:xfrm>
            <a:off x="469231" y="717691"/>
            <a:ext cx="3524250" cy="1162050"/>
          </a:xfrm>
          <a:prstGeom prst="rect">
            <a:avLst/>
          </a:prstGeom>
        </p:spPr>
      </p:pic>
      <p:sp>
        <p:nvSpPr>
          <p:cNvPr id="6" name="文本框 5">
            <a:extLst>
              <a:ext uri="{FF2B5EF4-FFF2-40B4-BE49-F238E27FC236}">
                <a16:creationId xmlns:a16="http://schemas.microsoft.com/office/drawing/2014/main" id="{79D6225C-41A4-484E-9DBE-13627E0CDB3D}"/>
              </a:ext>
            </a:extLst>
          </p:cNvPr>
          <p:cNvSpPr txBox="1"/>
          <p:nvPr/>
        </p:nvSpPr>
        <p:spPr>
          <a:xfrm>
            <a:off x="4392612" y="1114050"/>
            <a:ext cx="3185487" cy="369332"/>
          </a:xfrm>
          <a:prstGeom prst="rect">
            <a:avLst/>
          </a:prstGeom>
          <a:noFill/>
        </p:spPr>
        <p:txBody>
          <a:bodyPr wrap="none" rtlCol="0">
            <a:spAutoFit/>
          </a:bodyPr>
          <a:lstStyle/>
          <a:p>
            <a:r>
              <a:rPr lang="zh-CN" altLang="en-US" dirty="0"/>
              <a:t>国际合作主管接收环节的按钮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fade">
                                      <p:cBhvr>
                                        <p:cTn id="7" dur="500"/>
                                        <p:tgtEl>
                                          <p:spTgt spid="931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21711D-B9B1-4D2B-86A0-B06AC239B067}"/>
              </a:ext>
            </a:extLst>
          </p:cNvPr>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出国（境）访问</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流程重启</a:t>
            </a:r>
          </a:p>
        </p:txBody>
      </p:sp>
      <p:sp>
        <p:nvSpPr>
          <p:cNvPr id="3" name="内容占位符 2">
            <a:extLst>
              <a:ext uri="{FF2B5EF4-FFF2-40B4-BE49-F238E27FC236}">
                <a16:creationId xmlns:a16="http://schemas.microsoft.com/office/drawing/2014/main" id="{220EBDEA-B527-4931-A26A-631A42939AD8}"/>
              </a:ext>
            </a:extLst>
          </p:cNvPr>
          <p:cNvSpPr>
            <a:spLocks noGrp="1"/>
          </p:cNvSpPr>
          <p:nvPr>
            <p:ph idx="1"/>
          </p:nvPr>
        </p:nvSpPr>
        <p:spPr/>
        <p:txBody>
          <a:bodyPr/>
          <a:lstStyle/>
          <a:p>
            <a:r>
              <a:rPr lang="zh-CN" altLang="en-US" dirty="0"/>
              <a:t>出国（境）访问数据已经提交到院级系统并通过院级系统的审批后发现有问题可以使用该功能；</a:t>
            </a:r>
            <a:endParaRPr lang="en-US" altLang="zh-CN" dirty="0"/>
          </a:p>
          <a:p>
            <a:r>
              <a:rPr lang="zh-CN" altLang="en-US" dirty="0"/>
              <a:t>重启后批件号不变；</a:t>
            </a:r>
            <a:endParaRPr lang="en-US" altLang="zh-CN" dirty="0"/>
          </a:p>
          <a:p>
            <a:r>
              <a:rPr lang="zh-CN" altLang="en-US" dirty="0"/>
              <a:t>国际合作主管可以使用流程重启功能，重启后不再放到国际合作主管的待办下，而是放到申请人的待办下。</a:t>
            </a:r>
          </a:p>
        </p:txBody>
      </p:sp>
      <p:pic>
        <p:nvPicPr>
          <p:cNvPr id="4" name="图片 3">
            <a:extLst>
              <a:ext uri="{FF2B5EF4-FFF2-40B4-BE49-F238E27FC236}">
                <a16:creationId xmlns:a16="http://schemas.microsoft.com/office/drawing/2014/main" id="{4A34D728-1F1D-45D3-8980-152771FC819E}"/>
              </a:ext>
            </a:extLst>
          </p:cNvPr>
          <p:cNvPicPr>
            <a:picLocks noChangeAspect="1"/>
          </p:cNvPicPr>
          <p:nvPr/>
        </p:nvPicPr>
        <p:blipFill>
          <a:blip r:embed="rId2"/>
          <a:stretch>
            <a:fillRect/>
          </a:stretch>
        </p:blipFill>
        <p:spPr>
          <a:xfrm>
            <a:off x="565483" y="2992744"/>
            <a:ext cx="8133347" cy="2790035"/>
          </a:xfrm>
          <a:prstGeom prst="rect">
            <a:avLst/>
          </a:prstGeom>
        </p:spPr>
      </p:pic>
      <p:pic>
        <p:nvPicPr>
          <p:cNvPr id="5" name="图片 4">
            <a:extLst>
              <a:ext uri="{FF2B5EF4-FFF2-40B4-BE49-F238E27FC236}">
                <a16:creationId xmlns:a16="http://schemas.microsoft.com/office/drawing/2014/main" id="{24B60DFD-F6EB-4E01-9998-37E9B590A2FF}"/>
              </a:ext>
            </a:extLst>
          </p:cNvPr>
          <p:cNvPicPr>
            <a:picLocks noChangeAspect="1"/>
          </p:cNvPicPr>
          <p:nvPr/>
        </p:nvPicPr>
        <p:blipFill>
          <a:blip r:embed="rId3"/>
          <a:stretch>
            <a:fillRect/>
          </a:stretch>
        </p:blipFill>
        <p:spPr>
          <a:xfrm>
            <a:off x="2255783" y="3647374"/>
            <a:ext cx="4191000" cy="1238250"/>
          </a:xfrm>
          <a:prstGeom prst="rect">
            <a:avLst/>
          </a:prstGeom>
        </p:spPr>
      </p:pic>
    </p:spTree>
    <p:extLst>
      <p:ext uri="{BB962C8B-B14F-4D97-AF65-F5344CB8AC3E}">
        <p14:creationId xmlns:p14="http://schemas.microsoft.com/office/powerpoint/2010/main" val="9024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0A668-05D6-4E82-8F50-22E4B78D5FE2}"/>
              </a:ext>
            </a:extLst>
          </p:cNvPr>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出国（境）访问</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机构出访费用设置</a:t>
            </a:r>
          </a:p>
        </p:txBody>
      </p:sp>
      <p:sp>
        <p:nvSpPr>
          <p:cNvPr id="3" name="内容占位符 2">
            <a:extLst>
              <a:ext uri="{FF2B5EF4-FFF2-40B4-BE49-F238E27FC236}">
                <a16:creationId xmlns:a16="http://schemas.microsoft.com/office/drawing/2014/main" id="{CC29C1A0-F097-4D1F-AD34-197F479C18A1}"/>
              </a:ext>
            </a:extLst>
          </p:cNvPr>
          <p:cNvSpPr>
            <a:spLocks noGrp="1"/>
          </p:cNvSpPr>
          <p:nvPr>
            <p:ph idx="1"/>
          </p:nvPr>
        </p:nvSpPr>
        <p:spPr/>
        <p:txBody>
          <a:bodyPr/>
          <a:lstStyle/>
          <a:p>
            <a:r>
              <a:rPr lang="zh-CN" altLang="en-US" dirty="0"/>
              <a:t>开启后在填写出国申请时需要填写预算费用信息，并且可以生成到行前公示表中</a:t>
            </a:r>
          </a:p>
        </p:txBody>
      </p:sp>
      <p:pic>
        <p:nvPicPr>
          <p:cNvPr id="4" name="图片 3">
            <a:extLst>
              <a:ext uri="{FF2B5EF4-FFF2-40B4-BE49-F238E27FC236}">
                <a16:creationId xmlns:a16="http://schemas.microsoft.com/office/drawing/2014/main" id="{2C6A9A15-1313-4289-9464-0E2E9B526E77}"/>
              </a:ext>
            </a:extLst>
          </p:cNvPr>
          <p:cNvPicPr>
            <a:picLocks noChangeAspect="1"/>
          </p:cNvPicPr>
          <p:nvPr/>
        </p:nvPicPr>
        <p:blipFill>
          <a:blip r:embed="rId2"/>
          <a:stretch>
            <a:fillRect/>
          </a:stretch>
        </p:blipFill>
        <p:spPr>
          <a:xfrm>
            <a:off x="657035" y="1801442"/>
            <a:ext cx="7399283" cy="2234163"/>
          </a:xfrm>
          <a:prstGeom prst="rect">
            <a:avLst/>
          </a:prstGeom>
        </p:spPr>
      </p:pic>
      <p:pic>
        <p:nvPicPr>
          <p:cNvPr id="5" name="图片 4">
            <a:extLst>
              <a:ext uri="{FF2B5EF4-FFF2-40B4-BE49-F238E27FC236}">
                <a16:creationId xmlns:a16="http://schemas.microsoft.com/office/drawing/2014/main" id="{5488F94D-5527-48EC-8740-E3AEBE159862}"/>
              </a:ext>
            </a:extLst>
          </p:cNvPr>
          <p:cNvPicPr>
            <a:picLocks noChangeAspect="1"/>
          </p:cNvPicPr>
          <p:nvPr/>
        </p:nvPicPr>
        <p:blipFill>
          <a:blip r:embed="rId3"/>
          <a:stretch>
            <a:fillRect/>
          </a:stretch>
        </p:blipFill>
        <p:spPr>
          <a:xfrm>
            <a:off x="809434" y="4385411"/>
            <a:ext cx="7094483" cy="1729750"/>
          </a:xfrm>
          <a:prstGeom prst="rect">
            <a:avLst/>
          </a:prstGeom>
        </p:spPr>
      </p:pic>
      <p:pic>
        <p:nvPicPr>
          <p:cNvPr id="6" name="图片 5">
            <a:extLst>
              <a:ext uri="{FF2B5EF4-FFF2-40B4-BE49-F238E27FC236}">
                <a16:creationId xmlns:a16="http://schemas.microsoft.com/office/drawing/2014/main" id="{18E076BA-739A-4667-A6B1-FEB45B3D88ED}"/>
              </a:ext>
            </a:extLst>
          </p:cNvPr>
          <p:cNvPicPr>
            <a:picLocks noChangeAspect="1"/>
          </p:cNvPicPr>
          <p:nvPr/>
        </p:nvPicPr>
        <p:blipFill>
          <a:blip r:embed="rId4"/>
          <a:stretch>
            <a:fillRect/>
          </a:stretch>
        </p:blipFill>
        <p:spPr>
          <a:xfrm>
            <a:off x="2768390" y="1371599"/>
            <a:ext cx="5652192" cy="5475561"/>
          </a:xfrm>
          <a:prstGeom prst="rect">
            <a:avLst/>
          </a:prstGeom>
        </p:spPr>
      </p:pic>
    </p:spTree>
    <p:extLst>
      <p:ext uri="{BB962C8B-B14F-4D97-AF65-F5344CB8AC3E}">
        <p14:creationId xmlns:p14="http://schemas.microsoft.com/office/powerpoint/2010/main" val="241242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赴台访问立项申请流程</a:t>
            </a:r>
          </a:p>
        </p:txBody>
      </p:sp>
      <p:sp>
        <p:nvSpPr>
          <p:cNvPr id="3" name="内容占位符 2"/>
          <p:cNvSpPr>
            <a:spLocks noGrp="1"/>
          </p:cNvSpPr>
          <p:nvPr>
            <p:ph idx="1"/>
          </p:nvPr>
        </p:nvSpPr>
        <p:spPr/>
        <p:txBody>
          <a:bodyPr/>
          <a:lstStyle/>
          <a:p>
            <a:endParaRPr lang="zh-CN" altLang="en-US"/>
          </a:p>
        </p:txBody>
      </p:sp>
      <p:graphicFrame>
        <p:nvGraphicFramePr>
          <p:cNvPr id="4" name="对象 -2147482591"/>
          <p:cNvGraphicFramePr>
            <a:graphicFrameLocks noChangeAspect="1"/>
          </p:cNvGraphicFramePr>
          <p:nvPr/>
        </p:nvGraphicFramePr>
        <p:xfrm>
          <a:off x="445135" y="978535"/>
          <a:ext cx="8229600" cy="4683125"/>
        </p:xfrm>
        <a:graphic>
          <a:graphicData uri="http://schemas.openxmlformats.org/presentationml/2006/ole">
            <mc:AlternateContent xmlns:mc="http://schemas.openxmlformats.org/markup-compatibility/2006">
              <mc:Choice xmlns:v="urn:schemas-microsoft-com:vml" Requires="v">
                <p:oleObj spid="_x0000_s3178" r:id="rId3" imgW="9283700" imgH="5816600" progId="Visio.Drawing.11">
                  <p:embed/>
                </p:oleObj>
              </mc:Choice>
              <mc:Fallback>
                <p:oleObj r:id="rId3" imgW="9283700" imgH="5816600" progId="Visio.Drawing.11">
                  <p:embed/>
                  <p:pic>
                    <p:nvPicPr>
                      <p:cNvPr id="4" name="对象 -2147482591"/>
                      <p:cNvPicPr/>
                      <p:nvPr/>
                    </p:nvPicPr>
                    <p:blipFill>
                      <a:blip r:embed="rId4"/>
                      <a:stretch>
                        <a:fillRect/>
                      </a:stretch>
                    </p:blipFill>
                    <p:spPr>
                      <a:xfrm>
                        <a:off x="445135" y="978535"/>
                        <a:ext cx="8229600" cy="4683125"/>
                      </a:xfrm>
                      <a:prstGeom prst="rect">
                        <a:avLst/>
                      </a:prstGeom>
                      <a:noFill/>
                      <a:ln w="38100">
                        <a:noFill/>
                        <a:miter/>
                      </a:ln>
                    </p:spPr>
                  </p:pic>
                </p:oleObj>
              </mc:Fallback>
            </mc:AlternateContent>
          </a:graphicData>
        </a:graphic>
      </p:graphicFrame>
      <p:sp>
        <p:nvSpPr>
          <p:cNvPr id="5" name="文本框 4"/>
          <p:cNvSpPr txBox="1"/>
          <p:nvPr/>
        </p:nvSpPr>
        <p:spPr>
          <a:xfrm>
            <a:off x="1075055" y="1824990"/>
            <a:ext cx="6969125" cy="2214880"/>
          </a:xfrm>
          <a:prstGeom prst="rect">
            <a:avLst/>
          </a:prstGeom>
          <a:noFill/>
          <a:ln>
            <a:solidFill>
              <a:srgbClr val="FF0000"/>
            </a:solidFill>
          </a:ln>
        </p:spPr>
        <p:txBody>
          <a:bodyPr wrap="square" rtlCol="0">
            <a:spAutoFit/>
          </a:bodyPr>
          <a:lstStyle/>
          <a:p>
            <a:endParaRPr lang="zh-CN" altLang="en-US" sz="13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1CA5B4-E88B-4B62-8AE9-518F20B12A62}"/>
              </a:ext>
            </a:extLst>
          </p:cNvPr>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系统登录</a:t>
            </a:r>
          </a:p>
        </p:txBody>
      </p:sp>
      <p:sp>
        <p:nvSpPr>
          <p:cNvPr id="3" name="内容占位符 2">
            <a:extLst>
              <a:ext uri="{FF2B5EF4-FFF2-40B4-BE49-F238E27FC236}">
                <a16:creationId xmlns:a16="http://schemas.microsoft.com/office/drawing/2014/main" id="{FFFB4314-4298-4147-8986-E631C5C4D09B}"/>
              </a:ext>
            </a:extLst>
          </p:cNvPr>
          <p:cNvSpPr>
            <a:spLocks noGrp="1"/>
          </p:cNvSpPr>
          <p:nvPr>
            <p:ph idx="1"/>
          </p:nvPr>
        </p:nvSpPr>
        <p:spPr/>
        <p:txBody>
          <a:bodyPr/>
          <a:lstStyle/>
          <a:p>
            <a:r>
              <a:rPr lang="zh-CN" altLang="en-US" b="1" dirty="0">
                <a:solidFill>
                  <a:srgbClr val="FF0000"/>
                </a:solidFill>
              </a:rPr>
              <a:t>方式</a:t>
            </a:r>
            <a:r>
              <a:rPr lang="en-US" altLang="zh-CN" b="1" dirty="0">
                <a:solidFill>
                  <a:srgbClr val="FF0000"/>
                </a:solidFill>
              </a:rPr>
              <a:t>1</a:t>
            </a:r>
            <a:r>
              <a:rPr lang="zh-CN" altLang="en-US" b="1" dirty="0">
                <a:solidFill>
                  <a:srgbClr val="FF0000"/>
                </a:solidFill>
              </a:rPr>
              <a:t>：</a:t>
            </a:r>
            <a:endParaRPr lang="en-US" altLang="zh-CN" b="1" dirty="0">
              <a:solidFill>
                <a:srgbClr val="FF0000"/>
              </a:solidFill>
            </a:endParaRPr>
          </a:p>
          <a:p>
            <a:r>
              <a:rPr lang="zh-CN" altLang="en-US" dirty="0"/>
              <a:t>打开浏览器输入：</a:t>
            </a:r>
            <a:r>
              <a:rPr lang="en-US" altLang="zh-CN" dirty="0"/>
              <a:t> https://portal.arp.cn/newic</a:t>
            </a:r>
            <a:r>
              <a:rPr lang="zh-CN" altLang="en-US" dirty="0"/>
              <a:t>；输入科技云通行证可直接访问。</a:t>
            </a:r>
            <a:endParaRPr lang="en-US" altLang="zh-CN" dirty="0"/>
          </a:p>
        </p:txBody>
      </p:sp>
      <p:pic>
        <p:nvPicPr>
          <p:cNvPr id="4" name="图片 3"/>
          <p:cNvPicPr>
            <a:picLocks noChangeAspect="1"/>
          </p:cNvPicPr>
          <p:nvPr/>
        </p:nvPicPr>
        <p:blipFill>
          <a:blip r:embed="rId2"/>
          <a:stretch>
            <a:fillRect/>
          </a:stretch>
        </p:blipFill>
        <p:spPr>
          <a:xfrm>
            <a:off x="3802764" y="2682941"/>
            <a:ext cx="5051236" cy="3545841"/>
          </a:xfrm>
          <a:prstGeom prst="rect">
            <a:avLst/>
          </a:prstGeom>
          <a:ln>
            <a:solidFill>
              <a:schemeClr val="bg1">
                <a:lumMod val="85000"/>
              </a:schemeClr>
            </a:solidFill>
          </a:ln>
        </p:spPr>
      </p:pic>
      <p:pic>
        <p:nvPicPr>
          <p:cNvPr id="6" name="图片 5">
            <a:extLst>
              <a:ext uri="{FF2B5EF4-FFF2-40B4-BE49-F238E27FC236}">
                <a16:creationId xmlns:a16="http://schemas.microsoft.com/office/drawing/2014/main" id="{FEA4DE58-4160-4E9B-B936-6A7BAA0C2254}"/>
              </a:ext>
            </a:extLst>
          </p:cNvPr>
          <p:cNvPicPr>
            <a:picLocks noChangeAspect="1"/>
          </p:cNvPicPr>
          <p:nvPr/>
        </p:nvPicPr>
        <p:blipFill>
          <a:blip r:embed="rId3"/>
          <a:stretch>
            <a:fillRect/>
          </a:stretch>
        </p:blipFill>
        <p:spPr>
          <a:xfrm>
            <a:off x="290000" y="2682941"/>
            <a:ext cx="3091153" cy="3665699"/>
          </a:xfrm>
          <a:prstGeom prst="rect">
            <a:avLst/>
          </a:prstGeom>
        </p:spPr>
      </p:pic>
    </p:spTree>
    <p:extLst>
      <p:ext uri="{BB962C8B-B14F-4D97-AF65-F5344CB8AC3E}">
        <p14:creationId xmlns:p14="http://schemas.microsoft.com/office/powerpoint/2010/main" val="158257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a:solidFill>
                  <a:prstClr val="black">
                    <a:lumMod val="75000"/>
                    <a:lumOff val="25000"/>
                  </a:prstClr>
                </a:solidFill>
                <a:latin typeface="宋体" panose="02010600030101010101" pitchFamily="2" charset="-122"/>
                <a:ea typeface="宋体" panose="02010600030101010101" pitchFamily="2" charset="-122"/>
              </a:rPr>
              <a:t>出访交流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rPr>
              <a:t>赴台访问立项申请</a:t>
            </a:r>
            <a:endParaRPr lang="zh-CN" altLang="en-US" sz="2400" dirty="0">
              <a:latin typeface="宋体" panose="02010600030101010101" pitchFamily="2" charset="-122"/>
              <a:ea typeface="宋体" panose="02010600030101010101" pitchFamily="2" charset="-122"/>
            </a:endParaRPr>
          </a:p>
        </p:txBody>
      </p:sp>
      <p:pic>
        <p:nvPicPr>
          <p:cNvPr id="4" name="内容占位符 3"/>
          <p:cNvPicPr>
            <a:picLocks noGrp="1" noChangeAspect="1"/>
          </p:cNvPicPr>
          <p:nvPr>
            <p:ph idx="1"/>
          </p:nvPr>
        </p:nvPicPr>
        <p:blipFill>
          <a:blip r:embed="rId2"/>
          <a:stretch>
            <a:fillRect/>
          </a:stretch>
        </p:blipFill>
        <p:spPr>
          <a:xfrm>
            <a:off x="322580" y="1368425"/>
            <a:ext cx="8229600" cy="2635250"/>
          </a:xfrm>
          <a:prstGeom prst="rect">
            <a:avLst/>
          </a:prstGeom>
        </p:spPr>
      </p:pic>
      <p:sp>
        <p:nvSpPr>
          <p:cNvPr id="3" name="文本框 2"/>
          <p:cNvSpPr txBox="1"/>
          <p:nvPr/>
        </p:nvSpPr>
        <p:spPr>
          <a:xfrm>
            <a:off x="541655" y="2274570"/>
            <a:ext cx="1326515" cy="245110"/>
          </a:xfrm>
          <a:prstGeom prst="rect">
            <a:avLst/>
          </a:prstGeom>
          <a:noFill/>
          <a:ln>
            <a:solidFill>
              <a:srgbClr val="FF0000"/>
            </a:solidFill>
          </a:ln>
        </p:spPr>
        <p:txBody>
          <a:bodyPr wrap="square" rtlCol="0">
            <a:spAutoFit/>
          </a:bodyPr>
          <a:lstStyle/>
          <a:p>
            <a:endParaRPr lang="zh-CN" altLang="en-US" sz="10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a:solidFill>
                  <a:prstClr val="black">
                    <a:lumMod val="75000"/>
                    <a:lumOff val="25000"/>
                  </a:prstClr>
                </a:solidFill>
                <a:latin typeface="宋体" panose="02010600030101010101" pitchFamily="2" charset="-122"/>
                <a:ea typeface="宋体" panose="02010600030101010101" pitchFamily="2" charset="-122"/>
              </a:rPr>
              <a:t>出访交流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rPr>
              <a:t>赴台访问立项申请</a:t>
            </a:r>
            <a:endParaRPr lang="zh-CN" altLang="en-US" sz="2400" dirty="0">
              <a:latin typeface="宋体" panose="02010600030101010101" pitchFamily="2" charset="-122"/>
              <a:ea typeface="宋体" panose="02010600030101010101" pitchFamily="2" charset="-122"/>
            </a:endParaRPr>
          </a:p>
        </p:txBody>
      </p:sp>
      <p:pic>
        <p:nvPicPr>
          <p:cNvPr id="5" name="内容占位符 4"/>
          <p:cNvPicPr>
            <a:picLocks noGrp="1" noChangeAspect="1"/>
          </p:cNvPicPr>
          <p:nvPr>
            <p:ph idx="1"/>
          </p:nvPr>
        </p:nvPicPr>
        <p:blipFill>
          <a:blip r:embed="rId2"/>
          <a:stretch>
            <a:fillRect/>
          </a:stretch>
        </p:blipFill>
        <p:spPr>
          <a:xfrm>
            <a:off x="233680" y="800735"/>
            <a:ext cx="8228965" cy="4053840"/>
          </a:xfrm>
          <a:prstGeom prst="rect">
            <a:avLst/>
          </a:prstGeom>
        </p:spPr>
      </p:pic>
      <p:pic>
        <p:nvPicPr>
          <p:cNvPr id="4" name="图片 3"/>
          <p:cNvPicPr>
            <a:picLocks noChangeAspect="1"/>
          </p:cNvPicPr>
          <p:nvPr/>
        </p:nvPicPr>
        <p:blipFill>
          <a:blip r:embed="rId3"/>
          <a:stretch>
            <a:fillRect/>
          </a:stretch>
        </p:blipFill>
        <p:spPr>
          <a:xfrm>
            <a:off x="233680" y="4999990"/>
            <a:ext cx="8077200" cy="1369060"/>
          </a:xfrm>
          <a:prstGeom prst="rect">
            <a:avLst/>
          </a:prstGeom>
        </p:spPr>
      </p:pic>
      <p:pic>
        <p:nvPicPr>
          <p:cNvPr id="6" name="图片 5"/>
          <p:cNvPicPr>
            <a:picLocks noChangeAspect="1"/>
          </p:cNvPicPr>
          <p:nvPr/>
        </p:nvPicPr>
        <p:blipFill>
          <a:blip r:embed="rId4"/>
          <a:stretch>
            <a:fillRect/>
          </a:stretch>
        </p:blipFill>
        <p:spPr>
          <a:xfrm>
            <a:off x="3103245" y="1995805"/>
            <a:ext cx="5448300" cy="2107565"/>
          </a:xfrm>
          <a:prstGeom prst="rect">
            <a:avLst/>
          </a:prstGeom>
        </p:spPr>
      </p:pic>
      <p:sp>
        <p:nvSpPr>
          <p:cNvPr id="7" name="文本框 6"/>
          <p:cNvSpPr txBox="1"/>
          <p:nvPr/>
        </p:nvSpPr>
        <p:spPr>
          <a:xfrm>
            <a:off x="1926590" y="4207510"/>
            <a:ext cx="445135" cy="368300"/>
          </a:xfrm>
          <a:prstGeom prst="rect">
            <a:avLst/>
          </a:prstGeom>
          <a:noFill/>
          <a:ln>
            <a:solidFill>
              <a:srgbClr val="FF0000"/>
            </a:solidFill>
          </a:ln>
        </p:spPr>
        <p:txBody>
          <a:bodyPr wrap="square" rtlCol="0">
            <a:spAutoFit/>
          </a:bodyPr>
          <a:lstStyle/>
          <a:p>
            <a:endParaRPr lang="zh-CN" altLang="en-US"/>
          </a:p>
        </p:txBody>
      </p:sp>
      <p:pic>
        <p:nvPicPr>
          <p:cNvPr id="8" name="图片 7">
            <a:extLst>
              <a:ext uri="{FF2B5EF4-FFF2-40B4-BE49-F238E27FC236}">
                <a16:creationId xmlns:a16="http://schemas.microsoft.com/office/drawing/2014/main" id="{B93039B6-B773-4488-AA40-8A11F76C8C99}"/>
              </a:ext>
            </a:extLst>
          </p:cNvPr>
          <p:cNvPicPr>
            <a:picLocks noChangeAspect="1"/>
          </p:cNvPicPr>
          <p:nvPr/>
        </p:nvPicPr>
        <p:blipFill>
          <a:blip r:embed="rId5"/>
          <a:stretch>
            <a:fillRect/>
          </a:stretch>
        </p:blipFill>
        <p:spPr>
          <a:xfrm>
            <a:off x="1293265" y="2675977"/>
            <a:ext cx="6410325" cy="2105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a:solidFill>
                  <a:prstClr val="black">
                    <a:lumMod val="75000"/>
                    <a:lumOff val="25000"/>
                  </a:prstClr>
                </a:solidFill>
                <a:latin typeface="宋体" panose="02010600030101010101" pitchFamily="2" charset="-122"/>
                <a:ea typeface="宋体" panose="02010600030101010101" pitchFamily="2" charset="-122"/>
              </a:rPr>
              <a:t>出访交流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rPr>
              <a:t>赴台访问立项申请</a:t>
            </a:r>
            <a:endParaRPr lang="zh-CN" altLang="en-US" dirty="0"/>
          </a:p>
        </p:txBody>
      </p:sp>
      <p:graphicFrame>
        <p:nvGraphicFramePr>
          <p:cNvPr id="3" name="图示 2"/>
          <p:cNvGraphicFramePr/>
          <p:nvPr>
            <p:extLst/>
          </p:nvPr>
        </p:nvGraphicFramePr>
        <p:xfrm>
          <a:off x="1674125" y="8920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p:cNvSpPr/>
          <p:nvPr/>
        </p:nvSpPr>
        <p:spPr>
          <a:xfrm>
            <a:off x="3291384" y="5199798"/>
            <a:ext cx="1446663" cy="8734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zh-CN" dirty="0"/>
              <a:t>赴台立项通知（参会）</a:t>
            </a:r>
            <a:endParaRPr lang="zh-CN" altLang="en-US" dirty="0"/>
          </a:p>
        </p:txBody>
      </p:sp>
      <p:sp>
        <p:nvSpPr>
          <p:cNvPr id="14" name="矩形 13"/>
          <p:cNvSpPr/>
          <p:nvPr/>
        </p:nvSpPr>
        <p:spPr>
          <a:xfrm>
            <a:off x="4955843" y="5202075"/>
            <a:ext cx="1276065" cy="8734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zh-CN" dirty="0"/>
              <a:t>国际会议立项申请</a:t>
            </a:r>
            <a:endParaRPr lang="zh-CN" altLang="en-US" dirty="0"/>
          </a:p>
        </p:txBody>
      </p:sp>
      <p:sp>
        <p:nvSpPr>
          <p:cNvPr id="15" name="矩形 14"/>
          <p:cNvSpPr/>
          <p:nvPr/>
        </p:nvSpPr>
        <p:spPr>
          <a:xfrm>
            <a:off x="6573672" y="5199798"/>
            <a:ext cx="1319283" cy="8734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zh-CN" dirty="0"/>
              <a:t>赴台任务通知书</a:t>
            </a:r>
            <a:endParaRPr lang="zh-CN" altLang="en-US" dirty="0"/>
          </a:p>
        </p:txBody>
      </p:sp>
      <p:sp>
        <p:nvSpPr>
          <p:cNvPr id="19" name="矩形 18"/>
          <p:cNvSpPr/>
          <p:nvPr/>
        </p:nvSpPr>
        <p:spPr>
          <a:xfrm>
            <a:off x="1537646" y="5202075"/>
            <a:ext cx="1446663" cy="8734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zh-CN" dirty="0"/>
              <a:t>赴台立项通知（交流）</a:t>
            </a:r>
            <a:endParaRPr lang="zh-CN" altLang="en-US" dirty="0"/>
          </a:p>
        </p:txBody>
      </p:sp>
      <p:cxnSp>
        <p:nvCxnSpPr>
          <p:cNvPr id="8" name="直接箭头连接符 7"/>
          <p:cNvCxnSpPr>
            <a:endCxn id="19" idx="0"/>
          </p:cNvCxnSpPr>
          <p:nvPr/>
        </p:nvCxnSpPr>
        <p:spPr>
          <a:xfrm>
            <a:off x="2260978" y="4587925"/>
            <a:ext cx="0" cy="614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直接箭头连接符 12"/>
          <p:cNvCxnSpPr>
            <a:endCxn id="4" idx="0"/>
          </p:cNvCxnSpPr>
          <p:nvPr/>
        </p:nvCxnSpPr>
        <p:spPr>
          <a:xfrm>
            <a:off x="4014716" y="4587925"/>
            <a:ext cx="0" cy="6118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直接箭头连接符 20"/>
          <p:cNvCxnSpPr>
            <a:endCxn id="14" idx="0"/>
          </p:cNvCxnSpPr>
          <p:nvPr/>
        </p:nvCxnSpPr>
        <p:spPr>
          <a:xfrm>
            <a:off x="4014716" y="4585648"/>
            <a:ext cx="1579160" cy="6164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直接箭头连接符 27"/>
          <p:cNvCxnSpPr>
            <a:endCxn id="19" idx="0"/>
          </p:cNvCxnSpPr>
          <p:nvPr/>
        </p:nvCxnSpPr>
        <p:spPr>
          <a:xfrm flipH="1">
            <a:off x="2260978" y="4587925"/>
            <a:ext cx="3332897" cy="6141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直接箭头连接符 29"/>
          <p:cNvCxnSpPr/>
          <p:nvPr/>
        </p:nvCxnSpPr>
        <p:spPr>
          <a:xfrm>
            <a:off x="5593876" y="4587925"/>
            <a:ext cx="1421073" cy="6141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648" name="直接箭头连接符 27647"/>
          <p:cNvCxnSpPr>
            <a:endCxn id="4" idx="0"/>
          </p:cNvCxnSpPr>
          <p:nvPr/>
        </p:nvCxnSpPr>
        <p:spPr>
          <a:xfrm flipH="1">
            <a:off x="4014716" y="4585648"/>
            <a:ext cx="3000233" cy="61415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650" name="直接箭头连接符 27649"/>
          <p:cNvCxnSpPr>
            <a:endCxn id="14" idx="0"/>
          </p:cNvCxnSpPr>
          <p:nvPr/>
        </p:nvCxnSpPr>
        <p:spPr>
          <a:xfrm flipH="1">
            <a:off x="5593876" y="4587925"/>
            <a:ext cx="1421073" cy="61415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653" name="直接箭头连接符 27652"/>
          <p:cNvCxnSpPr/>
          <p:nvPr/>
        </p:nvCxnSpPr>
        <p:spPr>
          <a:xfrm>
            <a:off x="7014949" y="4587925"/>
            <a:ext cx="0" cy="611873"/>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7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7653"/>
                                        </p:tgtEl>
                                        <p:attrNameLst>
                                          <p:attrName>style.visibility</p:attrName>
                                        </p:attrNameLst>
                                      </p:cBhvr>
                                      <p:to>
                                        <p:strVal val="visible"/>
                                      </p:to>
                                    </p:set>
                                    <p:anim calcmode="lin" valueType="num">
                                      <p:cBhvr additive="base">
                                        <p:cTn id="49" dur="500" fill="hold"/>
                                        <p:tgtEl>
                                          <p:spTgt spid="27653"/>
                                        </p:tgtEl>
                                        <p:attrNameLst>
                                          <p:attrName>ppt_x</p:attrName>
                                        </p:attrNameLst>
                                      </p:cBhvr>
                                      <p:tavLst>
                                        <p:tav tm="0">
                                          <p:val>
                                            <p:strVal val="#ppt_x"/>
                                          </p:val>
                                        </p:tav>
                                        <p:tav tm="100000">
                                          <p:val>
                                            <p:strVal val="#ppt_x"/>
                                          </p:val>
                                        </p:tav>
                                      </p:tavLst>
                                    </p:anim>
                                    <p:anim calcmode="lin" valueType="num">
                                      <p:cBhvr additive="base">
                                        <p:cTn id="50" dur="500" fill="hold"/>
                                        <p:tgtEl>
                                          <p:spTgt spid="2765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7650"/>
                                        </p:tgtEl>
                                        <p:attrNameLst>
                                          <p:attrName>style.visibility</p:attrName>
                                        </p:attrNameLst>
                                      </p:cBhvr>
                                      <p:to>
                                        <p:strVal val="visible"/>
                                      </p:to>
                                    </p:set>
                                    <p:anim calcmode="lin" valueType="num">
                                      <p:cBhvr additive="base">
                                        <p:cTn id="53" dur="500" fill="hold"/>
                                        <p:tgtEl>
                                          <p:spTgt spid="27650"/>
                                        </p:tgtEl>
                                        <p:attrNameLst>
                                          <p:attrName>ppt_x</p:attrName>
                                        </p:attrNameLst>
                                      </p:cBhvr>
                                      <p:tavLst>
                                        <p:tav tm="0">
                                          <p:val>
                                            <p:strVal val="#ppt_x"/>
                                          </p:val>
                                        </p:tav>
                                        <p:tav tm="100000">
                                          <p:val>
                                            <p:strVal val="#ppt_x"/>
                                          </p:val>
                                        </p:tav>
                                      </p:tavLst>
                                    </p:anim>
                                    <p:anim calcmode="lin" valueType="num">
                                      <p:cBhvr additive="base">
                                        <p:cTn id="54" dur="500" fill="hold"/>
                                        <p:tgtEl>
                                          <p:spTgt spid="2765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7648"/>
                                        </p:tgtEl>
                                        <p:attrNameLst>
                                          <p:attrName>style.visibility</p:attrName>
                                        </p:attrNameLst>
                                      </p:cBhvr>
                                      <p:to>
                                        <p:strVal val="visible"/>
                                      </p:to>
                                    </p:set>
                                    <p:anim calcmode="lin" valueType="num">
                                      <p:cBhvr additive="base">
                                        <p:cTn id="57" dur="500" fill="hold"/>
                                        <p:tgtEl>
                                          <p:spTgt spid="27648"/>
                                        </p:tgtEl>
                                        <p:attrNameLst>
                                          <p:attrName>ppt_x</p:attrName>
                                        </p:attrNameLst>
                                      </p:cBhvr>
                                      <p:tavLst>
                                        <p:tav tm="0">
                                          <p:val>
                                            <p:strVal val="#ppt_x"/>
                                          </p:val>
                                        </p:tav>
                                        <p:tav tm="100000">
                                          <p:val>
                                            <p:strVal val="#ppt_x"/>
                                          </p:val>
                                        </p:tav>
                                      </p:tavLst>
                                    </p:anim>
                                    <p:anim calcmode="lin" valueType="num">
                                      <p:cBhvr additive="base">
                                        <p:cTn id="58" dur="500" fill="hold"/>
                                        <p:tgtEl>
                                          <p:spTgt spid="276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000" dirty="0">
                <a:solidFill>
                  <a:prstClr val="black">
                    <a:lumMod val="75000"/>
                    <a:lumOff val="25000"/>
                  </a:prstClr>
                </a:solidFill>
                <a:latin typeface="宋体" panose="02010600030101010101" pitchFamily="2" charset="-122"/>
                <a:ea typeface="宋体" panose="02010600030101010101" pitchFamily="2" charset="-122"/>
              </a:rPr>
              <a:t>出访交流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rPr>
              <a:t>赴台访问</a:t>
            </a:r>
            <a:r>
              <a:rPr lang="zh-CN" altLang="en-US" sz="2000" dirty="0">
                <a:latin typeface="宋体" panose="02010600030101010101" pitchFamily="2" charset="-122"/>
                <a:ea typeface="宋体" panose="02010600030101010101" pitchFamily="2" charset="-122"/>
              </a:rPr>
              <a:t>请示报批流程</a:t>
            </a:r>
          </a:p>
        </p:txBody>
      </p:sp>
      <p:sp>
        <p:nvSpPr>
          <p:cNvPr id="3" name="内容占位符 2"/>
          <p:cNvSpPr>
            <a:spLocks noGrp="1"/>
          </p:cNvSpPr>
          <p:nvPr>
            <p:ph idx="1"/>
          </p:nvPr>
        </p:nvSpPr>
        <p:spPr/>
        <p:txBody>
          <a:bodyPr/>
          <a:lstStyle/>
          <a:p>
            <a:pPr marL="0" indent="0">
              <a:buNone/>
            </a:pPr>
            <a:endParaRPr lang="zh-CN" altLang="en-US"/>
          </a:p>
        </p:txBody>
      </p:sp>
      <p:graphicFrame>
        <p:nvGraphicFramePr>
          <p:cNvPr id="4" name="对象 -2147482585"/>
          <p:cNvGraphicFramePr>
            <a:graphicFrameLocks noChangeAspect="1"/>
          </p:cNvGraphicFramePr>
          <p:nvPr/>
        </p:nvGraphicFramePr>
        <p:xfrm>
          <a:off x="541655" y="978535"/>
          <a:ext cx="8133080" cy="4690110"/>
        </p:xfrm>
        <a:graphic>
          <a:graphicData uri="http://schemas.openxmlformats.org/presentationml/2006/ole">
            <mc:AlternateContent xmlns:mc="http://schemas.openxmlformats.org/markup-compatibility/2006">
              <mc:Choice xmlns:v="urn:schemas-microsoft-com:vml" Requires="v">
                <p:oleObj spid="_x0000_s4202" r:id="rId3" imgW="9283700" imgH="5816600" progId="Visio.Drawing.11">
                  <p:embed/>
                </p:oleObj>
              </mc:Choice>
              <mc:Fallback>
                <p:oleObj r:id="rId3" imgW="9283700" imgH="5816600" progId="Visio.Drawing.11">
                  <p:embed/>
                  <p:pic>
                    <p:nvPicPr>
                      <p:cNvPr id="4" name="对象 -2147482585"/>
                      <p:cNvPicPr/>
                      <p:nvPr/>
                    </p:nvPicPr>
                    <p:blipFill>
                      <a:blip r:embed="rId4"/>
                      <a:stretch>
                        <a:fillRect/>
                      </a:stretch>
                    </p:blipFill>
                    <p:spPr>
                      <a:xfrm>
                        <a:off x="541655" y="978535"/>
                        <a:ext cx="8133080" cy="4690110"/>
                      </a:xfrm>
                      <a:prstGeom prst="rect">
                        <a:avLst/>
                      </a:prstGeom>
                      <a:noFill/>
                      <a:ln w="38100">
                        <a:noFill/>
                        <a:miter/>
                      </a:ln>
                    </p:spPr>
                  </p:pic>
                </p:oleObj>
              </mc:Fallback>
            </mc:AlternateContent>
          </a:graphicData>
        </a:graphic>
      </p:graphicFrame>
      <p:sp>
        <p:nvSpPr>
          <p:cNvPr id="5" name="文本框 4"/>
          <p:cNvSpPr txBox="1"/>
          <p:nvPr/>
        </p:nvSpPr>
        <p:spPr>
          <a:xfrm>
            <a:off x="1257300" y="1880870"/>
            <a:ext cx="6112510" cy="1861185"/>
          </a:xfrm>
          <a:prstGeom prst="rect">
            <a:avLst/>
          </a:prstGeom>
          <a:noFill/>
          <a:ln>
            <a:solidFill>
              <a:srgbClr val="FF0000"/>
            </a:solidFill>
          </a:ln>
        </p:spPr>
        <p:txBody>
          <a:bodyPr wrap="square" rtlCol="0">
            <a:spAutoFit/>
          </a:bodyPr>
          <a:lstStyle/>
          <a:p>
            <a:endParaRPr lang="zh-CN" altLang="en-US" sz="115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000" dirty="0">
                <a:solidFill>
                  <a:prstClr val="black">
                    <a:lumMod val="75000"/>
                    <a:lumOff val="25000"/>
                  </a:prstClr>
                </a:solidFill>
                <a:latin typeface="宋体" panose="02010600030101010101" pitchFamily="2" charset="-122"/>
                <a:ea typeface="宋体" panose="02010600030101010101" pitchFamily="2" charset="-122"/>
              </a:rPr>
              <a:t>出访交流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rPr>
              <a:t>赴台访问请示报批</a:t>
            </a:r>
            <a:endParaRPr lang="zh-CN" altLang="en-US" sz="2400" dirty="0"/>
          </a:p>
        </p:txBody>
      </p:sp>
      <p:pic>
        <p:nvPicPr>
          <p:cNvPr id="4" name="内容占位符 3"/>
          <p:cNvPicPr>
            <a:picLocks noGrp="1" noChangeAspect="1"/>
          </p:cNvPicPr>
          <p:nvPr>
            <p:ph idx="1"/>
          </p:nvPr>
        </p:nvPicPr>
        <p:blipFill>
          <a:blip r:embed="rId2"/>
          <a:stretch>
            <a:fillRect/>
          </a:stretch>
        </p:blipFill>
        <p:spPr>
          <a:xfrm>
            <a:off x="445135" y="1202055"/>
            <a:ext cx="8229600" cy="352425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a:solidFill>
                  <a:prstClr val="black">
                    <a:lumMod val="75000"/>
                    <a:lumOff val="25000"/>
                  </a:prstClr>
                </a:solidFill>
                <a:latin typeface="宋体" panose="02010600030101010101" pitchFamily="2" charset="-122"/>
                <a:ea typeface="宋体" panose="02010600030101010101" pitchFamily="2" charset="-122"/>
              </a:rPr>
              <a:t>出访交流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rPr>
              <a:t>赴台访问请示报批</a:t>
            </a:r>
            <a:endParaRPr lang="zh-CN" altLang="en-US" sz="2400" dirty="0">
              <a:latin typeface="宋体" panose="02010600030101010101" pitchFamily="2" charset="-122"/>
              <a:ea typeface="宋体" panose="02010600030101010101" pitchFamily="2" charset="-122"/>
            </a:endParaRPr>
          </a:p>
        </p:txBody>
      </p:sp>
      <p:pic>
        <p:nvPicPr>
          <p:cNvPr id="4" name="内容占位符 3"/>
          <p:cNvPicPr>
            <a:picLocks noGrp="1" noChangeAspect="1"/>
          </p:cNvPicPr>
          <p:nvPr>
            <p:ph idx="1"/>
          </p:nvPr>
        </p:nvPicPr>
        <p:blipFill>
          <a:blip r:embed="rId2"/>
          <a:stretch>
            <a:fillRect/>
          </a:stretch>
        </p:blipFill>
        <p:spPr>
          <a:xfrm>
            <a:off x="289560" y="914400"/>
            <a:ext cx="8229600" cy="3341370"/>
          </a:xfrm>
          <a:prstGeom prst="rect">
            <a:avLst/>
          </a:prstGeom>
        </p:spPr>
      </p:pic>
      <p:pic>
        <p:nvPicPr>
          <p:cNvPr id="5" name="图片 4"/>
          <p:cNvPicPr>
            <a:picLocks noChangeAspect="1"/>
          </p:cNvPicPr>
          <p:nvPr/>
        </p:nvPicPr>
        <p:blipFill>
          <a:blip r:embed="rId3"/>
          <a:stretch>
            <a:fillRect/>
          </a:stretch>
        </p:blipFill>
        <p:spPr>
          <a:xfrm>
            <a:off x="288925" y="4255770"/>
            <a:ext cx="8230235" cy="1988185"/>
          </a:xfrm>
          <a:prstGeom prst="rect">
            <a:avLst/>
          </a:prstGeom>
        </p:spPr>
      </p:pic>
      <p:sp>
        <p:nvSpPr>
          <p:cNvPr id="6" name="文本框 5"/>
          <p:cNvSpPr txBox="1"/>
          <p:nvPr/>
        </p:nvSpPr>
        <p:spPr>
          <a:xfrm>
            <a:off x="1960245" y="3951605"/>
            <a:ext cx="378460" cy="368300"/>
          </a:xfrm>
          <a:prstGeom prst="rect">
            <a:avLst/>
          </a:prstGeom>
          <a:noFill/>
          <a:ln>
            <a:solidFill>
              <a:srgbClr val="FF0000"/>
            </a:solidFill>
          </a:ln>
        </p:spPr>
        <p:txBody>
          <a:bodyPr wrap="square" rtlCol="0">
            <a:spAutoFit/>
          </a:bodyPr>
          <a:lstStyle/>
          <a:p>
            <a:endParaRPr lang="zh-CN" altLang="en-US"/>
          </a:p>
        </p:txBody>
      </p:sp>
      <p:pic>
        <p:nvPicPr>
          <p:cNvPr id="7" name="图片 6"/>
          <p:cNvPicPr>
            <a:picLocks noChangeAspect="1"/>
          </p:cNvPicPr>
          <p:nvPr/>
        </p:nvPicPr>
        <p:blipFill>
          <a:blip r:embed="rId4"/>
          <a:stretch>
            <a:fillRect/>
          </a:stretch>
        </p:blipFill>
        <p:spPr>
          <a:xfrm>
            <a:off x="3093720" y="1563370"/>
            <a:ext cx="4970780" cy="23882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000" dirty="0">
                <a:solidFill>
                  <a:prstClr val="black">
                    <a:lumMod val="75000"/>
                    <a:lumOff val="25000"/>
                  </a:prstClr>
                </a:solidFill>
                <a:latin typeface="宋体" panose="02010600030101010101" pitchFamily="2" charset="-122"/>
                <a:ea typeface="宋体" panose="02010600030101010101" pitchFamily="2" charset="-122"/>
              </a:rPr>
              <a:t>出访交流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赴台访问归后总结流程</a:t>
            </a:r>
          </a:p>
        </p:txBody>
      </p:sp>
      <p:sp>
        <p:nvSpPr>
          <p:cNvPr id="3" name="内容占位符 2"/>
          <p:cNvSpPr>
            <a:spLocks noGrp="1"/>
          </p:cNvSpPr>
          <p:nvPr>
            <p:ph idx="1"/>
          </p:nvPr>
        </p:nvSpPr>
        <p:spPr/>
        <p:txBody>
          <a:bodyPr/>
          <a:lstStyle/>
          <a:p>
            <a:pPr marL="0" indent="0">
              <a:buNone/>
            </a:pPr>
            <a:endParaRPr lang="zh-CN" altLang="en-US"/>
          </a:p>
        </p:txBody>
      </p:sp>
      <p:graphicFrame>
        <p:nvGraphicFramePr>
          <p:cNvPr id="4" name="对象 -2147482577"/>
          <p:cNvGraphicFramePr>
            <a:graphicFrameLocks noChangeAspect="1"/>
          </p:cNvGraphicFramePr>
          <p:nvPr/>
        </p:nvGraphicFramePr>
        <p:xfrm>
          <a:off x="541655" y="978535"/>
          <a:ext cx="8133080" cy="4711065"/>
        </p:xfrm>
        <a:graphic>
          <a:graphicData uri="http://schemas.openxmlformats.org/presentationml/2006/ole">
            <mc:AlternateContent xmlns:mc="http://schemas.openxmlformats.org/markup-compatibility/2006">
              <mc:Choice xmlns:v="urn:schemas-microsoft-com:vml" Requires="v">
                <p:oleObj spid="_x0000_s5226" r:id="rId3" imgW="9156700" imgH="5816600" progId="Visio.Drawing.11">
                  <p:embed/>
                </p:oleObj>
              </mc:Choice>
              <mc:Fallback>
                <p:oleObj r:id="rId3" imgW="9156700" imgH="5816600" progId="Visio.Drawing.11">
                  <p:embed/>
                  <p:pic>
                    <p:nvPicPr>
                      <p:cNvPr id="4" name="对象 -2147482577"/>
                      <p:cNvPicPr/>
                      <p:nvPr/>
                    </p:nvPicPr>
                    <p:blipFill>
                      <a:blip r:embed="rId4"/>
                      <a:stretch>
                        <a:fillRect/>
                      </a:stretch>
                    </p:blipFill>
                    <p:spPr>
                      <a:xfrm>
                        <a:off x="541655" y="978535"/>
                        <a:ext cx="8133080" cy="4711065"/>
                      </a:xfrm>
                      <a:prstGeom prst="rect">
                        <a:avLst/>
                      </a:prstGeom>
                      <a:noFill/>
                      <a:ln w="38100">
                        <a:noFill/>
                        <a:miter/>
                      </a:ln>
                    </p:spPr>
                  </p:pic>
                </p:oleObj>
              </mc:Fallback>
            </mc:AlternateContent>
          </a:graphicData>
        </a:graphic>
      </p:graphicFrame>
      <p:sp>
        <p:nvSpPr>
          <p:cNvPr id="5" name="文本框 4"/>
          <p:cNvSpPr txBox="1"/>
          <p:nvPr/>
        </p:nvSpPr>
        <p:spPr>
          <a:xfrm>
            <a:off x="1312545" y="1947545"/>
            <a:ext cx="6101080" cy="1861185"/>
          </a:xfrm>
          <a:prstGeom prst="rect">
            <a:avLst/>
          </a:prstGeom>
          <a:noFill/>
          <a:ln>
            <a:solidFill>
              <a:srgbClr val="FF0000"/>
            </a:solidFill>
          </a:ln>
        </p:spPr>
        <p:txBody>
          <a:bodyPr wrap="square" rtlCol="0">
            <a:spAutoFit/>
          </a:bodyPr>
          <a:lstStyle/>
          <a:p>
            <a:endParaRPr lang="zh-CN" altLang="en-US" sz="115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a:solidFill>
                  <a:prstClr val="black">
                    <a:lumMod val="75000"/>
                    <a:lumOff val="25000"/>
                  </a:prstClr>
                </a:solidFill>
                <a:latin typeface="宋体" panose="02010600030101010101" pitchFamily="2" charset="-122"/>
                <a:ea typeface="宋体" panose="02010600030101010101" pitchFamily="2" charset="-122"/>
              </a:rPr>
              <a:t>出访交流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rPr>
              <a:t>赴台访问归后总结</a:t>
            </a:r>
            <a:endParaRPr lang="zh-CN" altLang="en-US" sz="2400" dirty="0">
              <a:latin typeface="宋体" panose="02010600030101010101" pitchFamily="2" charset="-122"/>
              <a:ea typeface="宋体" panose="02010600030101010101" pitchFamily="2" charset="-122"/>
            </a:endParaRPr>
          </a:p>
        </p:txBody>
      </p:sp>
      <p:pic>
        <p:nvPicPr>
          <p:cNvPr id="4" name="内容占位符 3"/>
          <p:cNvPicPr>
            <a:picLocks noGrp="1" noChangeAspect="1"/>
          </p:cNvPicPr>
          <p:nvPr>
            <p:ph idx="1"/>
          </p:nvPr>
        </p:nvPicPr>
        <p:blipFill>
          <a:blip r:embed="rId2"/>
          <a:stretch>
            <a:fillRect/>
          </a:stretch>
        </p:blipFill>
        <p:spPr>
          <a:xfrm>
            <a:off x="457200" y="922020"/>
            <a:ext cx="8229600" cy="4685665"/>
          </a:xfrm>
          <a:prstGeom prst="rect">
            <a:avLst/>
          </a:prstGeom>
        </p:spPr>
      </p:pic>
      <p:pic>
        <p:nvPicPr>
          <p:cNvPr id="5" name="图片 4"/>
          <p:cNvPicPr>
            <a:picLocks noChangeAspect="1"/>
          </p:cNvPicPr>
          <p:nvPr/>
        </p:nvPicPr>
        <p:blipFill>
          <a:blip r:embed="rId3"/>
          <a:stretch>
            <a:fillRect/>
          </a:stretch>
        </p:blipFill>
        <p:spPr>
          <a:xfrm>
            <a:off x="1892300" y="1948180"/>
            <a:ext cx="6934200" cy="39643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15BCDC-E947-4F93-8068-50F3771FFFE5}"/>
              </a:ext>
            </a:extLst>
          </p:cNvPr>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出境证明</a:t>
            </a:r>
          </a:p>
        </p:txBody>
      </p:sp>
      <p:sp>
        <p:nvSpPr>
          <p:cNvPr id="3" name="内容占位符 2">
            <a:extLst>
              <a:ext uri="{FF2B5EF4-FFF2-40B4-BE49-F238E27FC236}">
                <a16:creationId xmlns:a16="http://schemas.microsoft.com/office/drawing/2014/main" id="{0C64157A-BE2D-4530-BAB6-207BA747B9E6}"/>
              </a:ext>
            </a:extLst>
          </p:cNvPr>
          <p:cNvSpPr>
            <a:spLocks noGrp="1"/>
          </p:cNvSpPr>
          <p:nvPr>
            <p:ph idx="1"/>
          </p:nvPr>
        </p:nvSpPr>
        <p:spPr/>
        <p:txBody>
          <a:bodyPr/>
          <a:lstStyle/>
          <a:p>
            <a:r>
              <a:rPr lang="zh-CN" altLang="en-US" dirty="0"/>
              <a:t>最多</a:t>
            </a:r>
            <a:r>
              <a:rPr lang="en-US" altLang="zh-CN" dirty="0"/>
              <a:t>8</a:t>
            </a:r>
            <a:r>
              <a:rPr lang="zh-CN" altLang="en-US" dirty="0"/>
              <a:t>人使用同一出境证明</a:t>
            </a:r>
            <a:endParaRPr lang="en-US" altLang="zh-CN" dirty="0"/>
          </a:p>
          <a:p>
            <a:r>
              <a:rPr lang="zh-CN" altLang="en-US" dirty="0"/>
              <a:t>院级签证处设置出境证明国家，系统可以根据设置自动带出出境证明方式。</a:t>
            </a:r>
            <a:endParaRPr lang="en-US" altLang="zh-CN" dirty="0"/>
          </a:p>
          <a:p>
            <a:r>
              <a:rPr lang="zh-CN" altLang="en-US" dirty="0"/>
              <a:t>如无特别情况，不允许重复上报。</a:t>
            </a:r>
            <a:endParaRPr lang="en-US" altLang="zh-CN" dirty="0"/>
          </a:p>
          <a:p>
            <a:r>
              <a:rPr lang="zh-CN" altLang="en-US" dirty="0"/>
              <a:t>需要填写联系人姓名，以方便联系。</a:t>
            </a:r>
            <a:endParaRPr lang="en-US" altLang="zh-CN" dirty="0"/>
          </a:p>
          <a:p>
            <a:r>
              <a:rPr lang="en-US" altLang="zh-CN" dirty="0"/>
              <a:t>2.4</a:t>
            </a:r>
            <a:r>
              <a:rPr lang="zh-CN" altLang="en-US" dirty="0"/>
              <a:t>系统申请的批件继续在</a:t>
            </a:r>
            <a:r>
              <a:rPr lang="en-US" altLang="zh-CN" dirty="0"/>
              <a:t>2.4</a:t>
            </a:r>
            <a:r>
              <a:rPr lang="zh-CN" altLang="en-US" dirty="0"/>
              <a:t>系统中申请</a:t>
            </a:r>
            <a:r>
              <a:rPr lang="zh-CN" altLang="en-US"/>
              <a:t>出境证明。</a:t>
            </a:r>
            <a:endParaRPr lang="zh-CN" altLang="en-US" dirty="0"/>
          </a:p>
        </p:txBody>
      </p:sp>
      <p:pic>
        <p:nvPicPr>
          <p:cNvPr id="4" name="图片 3">
            <a:extLst>
              <a:ext uri="{FF2B5EF4-FFF2-40B4-BE49-F238E27FC236}">
                <a16:creationId xmlns:a16="http://schemas.microsoft.com/office/drawing/2014/main" id="{3283B796-C47F-4E11-9F93-C0DBABB8830B}"/>
              </a:ext>
            </a:extLst>
          </p:cNvPr>
          <p:cNvPicPr>
            <a:picLocks noChangeAspect="1"/>
          </p:cNvPicPr>
          <p:nvPr/>
        </p:nvPicPr>
        <p:blipFill>
          <a:blip r:embed="rId2"/>
          <a:stretch>
            <a:fillRect/>
          </a:stretch>
        </p:blipFill>
        <p:spPr>
          <a:xfrm>
            <a:off x="756745" y="3178710"/>
            <a:ext cx="5729798" cy="3366608"/>
          </a:xfrm>
          <a:prstGeom prst="rect">
            <a:avLst/>
          </a:prstGeom>
        </p:spPr>
      </p:pic>
    </p:spTree>
    <p:extLst>
      <p:ext uri="{BB962C8B-B14F-4D97-AF65-F5344CB8AC3E}">
        <p14:creationId xmlns:p14="http://schemas.microsoft.com/office/powerpoint/2010/main" val="25876818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latin typeface="宋体" panose="02010600030101010101" pitchFamily="2" charset="-122"/>
                <a:ea typeface="宋体" panose="02010600030101010101" pitchFamily="2" charset="-122"/>
              </a:rPr>
              <a:t>功能概览</a:t>
            </a:r>
          </a:p>
        </p:txBody>
      </p:sp>
      <p:sp>
        <p:nvSpPr>
          <p:cNvPr id="3" name="内容占位符 2"/>
          <p:cNvSpPr>
            <a:spLocks noGrp="1"/>
          </p:cNvSpPr>
          <p:nvPr>
            <p:ph idx="1"/>
          </p:nvPr>
        </p:nvSpPr>
        <p:spPr/>
        <p:txBody>
          <a:bodyPr/>
          <a:lstStyle/>
          <a:p>
            <a:endParaRPr lang="zh-CN" altLang="en-US"/>
          </a:p>
        </p:txBody>
      </p:sp>
      <p:graphicFrame>
        <p:nvGraphicFramePr>
          <p:cNvPr id="4" name="图示 3"/>
          <p:cNvGraphicFramePr/>
          <p:nvPr>
            <p:extLst>
              <p:ext uri="{D42A27DB-BD31-4B8C-83A1-F6EECF244321}">
                <p14:modId xmlns:p14="http://schemas.microsoft.com/office/powerpoint/2010/main" val="343177108"/>
              </p:ext>
            </p:extLst>
          </p:nvPr>
        </p:nvGraphicFramePr>
        <p:xfrm>
          <a:off x="508000" y="719455"/>
          <a:ext cx="8128000" cy="541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1CA5B4-E88B-4B62-8AE9-518F20B12A62}"/>
              </a:ext>
            </a:extLst>
          </p:cNvPr>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系统登录</a:t>
            </a:r>
          </a:p>
        </p:txBody>
      </p:sp>
      <p:sp>
        <p:nvSpPr>
          <p:cNvPr id="3" name="内容占位符 2">
            <a:extLst>
              <a:ext uri="{FF2B5EF4-FFF2-40B4-BE49-F238E27FC236}">
                <a16:creationId xmlns:a16="http://schemas.microsoft.com/office/drawing/2014/main" id="{FFFB4314-4298-4147-8986-E631C5C4D09B}"/>
              </a:ext>
            </a:extLst>
          </p:cNvPr>
          <p:cNvSpPr>
            <a:spLocks noGrp="1"/>
          </p:cNvSpPr>
          <p:nvPr>
            <p:ph idx="1"/>
          </p:nvPr>
        </p:nvSpPr>
        <p:spPr/>
        <p:txBody>
          <a:bodyPr/>
          <a:lstStyle/>
          <a:p>
            <a:r>
              <a:rPr lang="zh-CN" altLang="en-US" b="1" dirty="0">
                <a:solidFill>
                  <a:srgbClr val="FF0000"/>
                </a:solidFill>
              </a:rPr>
              <a:t>方式</a:t>
            </a:r>
            <a:r>
              <a:rPr lang="en-US" altLang="zh-CN" b="1" dirty="0">
                <a:solidFill>
                  <a:srgbClr val="FF0000"/>
                </a:solidFill>
              </a:rPr>
              <a:t>2</a:t>
            </a:r>
            <a:r>
              <a:rPr lang="zh-CN" altLang="en-US" b="1" dirty="0">
                <a:solidFill>
                  <a:srgbClr val="FF0000"/>
                </a:solidFill>
              </a:rPr>
              <a:t>：</a:t>
            </a:r>
            <a:r>
              <a:rPr lang="zh-CN" altLang="en-US" dirty="0">
                <a:solidFill>
                  <a:srgbClr val="FF0000"/>
                </a:solidFill>
              </a:rPr>
              <a:t>核心应用上线后</a:t>
            </a:r>
            <a:endParaRPr lang="en-US" altLang="zh-CN" dirty="0">
              <a:solidFill>
                <a:srgbClr val="FF0000"/>
              </a:solidFill>
            </a:endParaRPr>
          </a:p>
          <a:p>
            <a:r>
              <a:rPr lang="zh-CN" altLang="en-US" dirty="0">
                <a:solidFill>
                  <a:schemeClr val="tx1"/>
                </a:solidFill>
              </a:rPr>
              <a:t>使用专用浏览器：</a:t>
            </a:r>
            <a:r>
              <a:rPr lang="zh-CN" altLang="en-US" dirty="0"/>
              <a:t>在首页，点击左侧菜单栏“国际合作”跳转到新一代</a:t>
            </a:r>
            <a:r>
              <a:rPr lang="en-US" altLang="zh-CN" dirty="0"/>
              <a:t>ARP</a:t>
            </a:r>
            <a:r>
              <a:rPr lang="zh-CN" altLang="en-US" dirty="0"/>
              <a:t>国际合作系统；</a:t>
            </a:r>
            <a:endParaRPr lang="en-US" altLang="zh-CN" dirty="0"/>
          </a:p>
        </p:txBody>
      </p:sp>
      <p:pic>
        <p:nvPicPr>
          <p:cNvPr id="5" name="图片 4">
            <a:extLst>
              <a:ext uri="{FF2B5EF4-FFF2-40B4-BE49-F238E27FC236}">
                <a16:creationId xmlns:a16="http://schemas.microsoft.com/office/drawing/2014/main" id="{61E7A90E-FC71-4EA0-9729-CFB32E3BDA74}"/>
              </a:ext>
            </a:extLst>
          </p:cNvPr>
          <p:cNvPicPr>
            <a:picLocks noChangeAspect="1"/>
          </p:cNvPicPr>
          <p:nvPr/>
        </p:nvPicPr>
        <p:blipFill>
          <a:blip r:embed="rId2"/>
          <a:stretch>
            <a:fillRect/>
          </a:stretch>
        </p:blipFill>
        <p:spPr>
          <a:xfrm>
            <a:off x="207640" y="2682942"/>
            <a:ext cx="3357595" cy="3545841"/>
          </a:xfrm>
          <a:prstGeom prst="rect">
            <a:avLst/>
          </a:prstGeom>
          <a:ln>
            <a:solidFill>
              <a:schemeClr val="bg1">
                <a:lumMod val="85000"/>
              </a:schemeClr>
            </a:solidFill>
          </a:ln>
        </p:spPr>
      </p:pic>
      <p:pic>
        <p:nvPicPr>
          <p:cNvPr id="4" name="图片 3"/>
          <p:cNvPicPr>
            <a:picLocks noChangeAspect="1"/>
          </p:cNvPicPr>
          <p:nvPr/>
        </p:nvPicPr>
        <p:blipFill>
          <a:blip r:embed="rId3"/>
          <a:stretch>
            <a:fillRect/>
          </a:stretch>
        </p:blipFill>
        <p:spPr>
          <a:xfrm>
            <a:off x="3802764" y="2682941"/>
            <a:ext cx="5051236" cy="3545841"/>
          </a:xfrm>
          <a:prstGeom prst="rect">
            <a:avLst/>
          </a:prstGeom>
          <a:ln>
            <a:solidFill>
              <a:schemeClr val="bg1">
                <a:lumMod val="85000"/>
              </a:schemeClr>
            </a:solidFill>
          </a:ln>
        </p:spPr>
      </p:pic>
    </p:spTree>
    <p:extLst>
      <p:ext uri="{BB962C8B-B14F-4D97-AF65-F5344CB8AC3E}">
        <p14:creationId xmlns:p14="http://schemas.microsoft.com/office/powerpoint/2010/main" val="133913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团组进展查询</a:t>
            </a:r>
          </a:p>
        </p:txBody>
      </p:sp>
      <p:pic>
        <p:nvPicPr>
          <p:cNvPr id="4" name="内容占位符 3"/>
          <p:cNvPicPr>
            <a:picLocks noGrp="1" noChangeAspect="1"/>
          </p:cNvPicPr>
          <p:nvPr>
            <p:ph idx="1"/>
          </p:nvPr>
        </p:nvPicPr>
        <p:blipFill>
          <a:blip r:embed="rId2"/>
          <a:stretch>
            <a:fillRect/>
          </a:stretch>
        </p:blipFill>
        <p:spPr>
          <a:xfrm>
            <a:off x="380365" y="818515"/>
            <a:ext cx="8229600" cy="2404745"/>
          </a:xfrm>
          <a:prstGeom prst="rect">
            <a:avLst/>
          </a:prstGeom>
        </p:spPr>
      </p:pic>
      <p:sp>
        <p:nvSpPr>
          <p:cNvPr id="100" name="文本框 99"/>
          <p:cNvSpPr txBox="1"/>
          <p:nvPr/>
        </p:nvSpPr>
        <p:spPr>
          <a:xfrm>
            <a:off x="1955165" y="5146357"/>
            <a:ext cx="5080000" cy="252730"/>
          </a:xfrm>
          <a:prstGeom prst="rect">
            <a:avLst/>
          </a:prstGeom>
          <a:noFill/>
          <a:ln w="9525">
            <a:noFill/>
          </a:ln>
        </p:spPr>
        <p:txBody>
          <a:bodyPr>
            <a:spAutoFit/>
          </a:bodyPr>
          <a:lstStyle/>
          <a:p>
            <a:pPr indent="266700"/>
            <a:r>
              <a:rPr lang="en-US" sz="1050" b="0">
                <a:latin typeface="宋体" panose="02010600030101010101" pitchFamily="2" charset="-122"/>
              </a:rPr>
              <a:t>	</a:t>
            </a:r>
            <a:endParaRPr lang="zh-CN" altLang="en-US"/>
          </a:p>
        </p:txBody>
      </p:sp>
      <p:sp>
        <p:nvSpPr>
          <p:cNvPr id="5" name="流程图: 终止 4"/>
          <p:cNvSpPr/>
          <p:nvPr/>
        </p:nvSpPr>
        <p:spPr>
          <a:xfrm>
            <a:off x="991870" y="5549265"/>
            <a:ext cx="6640830" cy="1078230"/>
          </a:xfrm>
          <a:prstGeom prst="flowChartTerminator">
            <a:avLst/>
          </a:prstGeom>
        </p:spPr>
        <p:style>
          <a:lnRef idx="1">
            <a:schemeClr val="accent1"/>
          </a:lnRef>
          <a:fillRef idx="3">
            <a:schemeClr val="accent1"/>
          </a:fillRef>
          <a:effectRef idx="2">
            <a:schemeClr val="accent1"/>
          </a:effectRef>
          <a:fontRef idx="minor">
            <a:schemeClr val="lt1"/>
          </a:fontRef>
        </p:style>
        <p:txBody>
          <a:bodyPr/>
          <a:lstStyle/>
          <a:p>
            <a:pPr marL="342900" indent="-342900">
              <a:buFont typeface="+mj-ea"/>
              <a:buAutoNum type="circleNumDbPlain"/>
            </a:pPr>
            <a:r>
              <a:rPr lang="zh-CN" sz="1400">
                <a:ea typeface="宋体" panose="02010600030101010101" pitchFamily="2" charset="-122"/>
                <a:sym typeface="+mn-ea"/>
              </a:rPr>
              <a:t>国际合作主管角色可以查看本单位所有团组进展情况</a:t>
            </a:r>
          </a:p>
          <a:p>
            <a:pPr marL="342900" indent="-342900">
              <a:buFont typeface="+mj-ea"/>
              <a:buAutoNum type="circleNumDbPlain"/>
            </a:pPr>
            <a:r>
              <a:rPr lang="zh-CN" sz="1400">
                <a:ea typeface="宋体" panose="02010600030101010101" pitchFamily="2" charset="-122"/>
                <a:sym typeface="+mn-ea"/>
              </a:rPr>
              <a:t>课题组秘书角色可以查看他管理的所有人员所在团组的团组进展情况</a:t>
            </a:r>
          </a:p>
          <a:p>
            <a:pPr marL="342900" indent="-342900">
              <a:buFont typeface="+mj-ea"/>
              <a:buAutoNum type="circleNumDbPlain"/>
            </a:pPr>
            <a:r>
              <a:rPr lang="zh-CN" sz="1400">
                <a:ea typeface="宋体" panose="02010600030101010101" pitchFamily="2" charset="-122"/>
                <a:sym typeface="+mn-ea"/>
              </a:rPr>
              <a:t>普通用户角色可以查看自己所在团组的团组进展情况</a:t>
            </a:r>
            <a:endParaRPr lang="zh-CN" altLang="en-US" sz="1400"/>
          </a:p>
        </p:txBody>
      </p:sp>
      <p:pic>
        <p:nvPicPr>
          <p:cNvPr id="6" name="图片 5"/>
          <p:cNvPicPr>
            <a:picLocks noChangeAspect="1"/>
          </p:cNvPicPr>
          <p:nvPr/>
        </p:nvPicPr>
        <p:blipFill>
          <a:blip r:embed="rId3"/>
          <a:stretch>
            <a:fillRect/>
          </a:stretch>
        </p:blipFill>
        <p:spPr>
          <a:xfrm>
            <a:off x="404495" y="3324225"/>
            <a:ext cx="7559040" cy="2074545"/>
          </a:xfrm>
          <a:prstGeom prst="rect">
            <a:avLst/>
          </a:prstGeom>
        </p:spPr>
      </p:pic>
      <p:sp>
        <p:nvSpPr>
          <p:cNvPr id="7" name="文本框 6"/>
          <p:cNvSpPr txBox="1"/>
          <p:nvPr/>
        </p:nvSpPr>
        <p:spPr>
          <a:xfrm>
            <a:off x="7963535" y="2587625"/>
            <a:ext cx="506730" cy="368300"/>
          </a:xfrm>
          <a:prstGeom prst="rect">
            <a:avLst/>
          </a:prstGeom>
          <a:noFill/>
          <a:ln>
            <a:solidFill>
              <a:srgbClr val="FF0000"/>
            </a:solidFill>
          </a:ln>
        </p:spPr>
        <p:txBody>
          <a:bodyPr wrap="square" rtlCol="0">
            <a:sp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500"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护照查询</a:t>
            </a:r>
          </a:p>
        </p:txBody>
      </p:sp>
      <p:pic>
        <p:nvPicPr>
          <p:cNvPr id="4" name="内容占位符 3"/>
          <p:cNvPicPr>
            <a:picLocks noGrp="1" noChangeAspect="1"/>
          </p:cNvPicPr>
          <p:nvPr>
            <p:ph idx="1"/>
          </p:nvPr>
        </p:nvPicPr>
        <p:blipFill>
          <a:blip r:embed="rId2"/>
          <a:stretch>
            <a:fillRect/>
          </a:stretch>
        </p:blipFill>
        <p:spPr>
          <a:xfrm>
            <a:off x="541655" y="847090"/>
            <a:ext cx="8133080" cy="2233930"/>
          </a:xfrm>
          <a:prstGeom prst="rect">
            <a:avLst/>
          </a:prstGeom>
        </p:spPr>
      </p:pic>
      <p:pic>
        <p:nvPicPr>
          <p:cNvPr id="5" name="图片 4"/>
          <p:cNvPicPr>
            <a:picLocks noChangeAspect="1"/>
          </p:cNvPicPr>
          <p:nvPr/>
        </p:nvPicPr>
        <p:blipFill>
          <a:blip r:embed="rId3"/>
          <a:stretch>
            <a:fillRect/>
          </a:stretch>
        </p:blipFill>
        <p:spPr>
          <a:xfrm>
            <a:off x="541655" y="3393440"/>
            <a:ext cx="8019415" cy="2798445"/>
          </a:xfrm>
          <a:prstGeom prst="rect">
            <a:avLst/>
          </a:prstGeom>
        </p:spPr>
      </p:pic>
      <p:sp>
        <p:nvSpPr>
          <p:cNvPr id="6" name="文本框 5"/>
          <p:cNvSpPr txBox="1"/>
          <p:nvPr/>
        </p:nvSpPr>
        <p:spPr>
          <a:xfrm>
            <a:off x="1117600" y="2458085"/>
            <a:ext cx="517525" cy="275590"/>
          </a:xfrm>
          <a:prstGeom prst="rect">
            <a:avLst/>
          </a:prstGeom>
          <a:noFill/>
          <a:ln>
            <a:solidFill>
              <a:srgbClr val="FF0000"/>
            </a:solidFill>
          </a:ln>
        </p:spPr>
        <p:txBody>
          <a:bodyPr wrap="square" rtlCol="0">
            <a:spAutoFit/>
          </a:bodyPr>
          <a:lstStyle/>
          <a:p>
            <a:endParaRPr lang="zh-CN" alt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签证查询功能</a:t>
            </a:r>
          </a:p>
        </p:txBody>
      </p:sp>
      <p:pic>
        <p:nvPicPr>
          <p:cNvPr id="4" name="内容占位符 3"/>
          <p:cNvPicPr>
            <a:picLocks noGrp="1" noChangeAspect="1"/>
          </p:cNvPicPr>
          <p:nvPr>
            <p:ph idx="1"/>
          </p:nvPr>
        </p:nvPicPr>
        <p:blipFill>
          <a:blip r:embed="rId2"/>
          <a:stretch>
            <a:fillRect/>
          </a:stretch>
        </p:blipFill>
        <p:spPr>
          <a:xfrm>
            <a:off x="457200" y="1544320"/>
            <a:ext cx="8229600" cy="204660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70694D-8B0C-42F9-B492-4764C78AAE71}"/>
              </a:ext>
            </a:extLst>
          </p:cNvPr>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使馆费</a:t>
            </a:r>
          </a:p>
        </p:txBody>
      </p:sp>
      <p:sp>
        <p:nvSpPr>
          <p:cNvPr id="3" name="内容占位符 2">
            <a:extLst>
              <a:ext uri="{FF2B5EF4-FFF2-40B4-BE49-F238E27FC236}">
                <a16:creationId xmlns:a16="http://schemas.microsoft.com/office/drawing/2014/main" id="{F5A4436A-8F2C-43A2-8B07-766DE762549D}"/>
              </a:ext>
            </a:extLst>
          </p:cNvPr>
          <p:cNvSpPr>
            <a:spLocks noGrp="1"/>
          </p:cNvSpPr>
          <p:nvPr>
            <p:ph idx="1"/>
          </p:nvPr>
        </p:nvSpPr>
        <p:spPr/>
        <p:txBody>
          <a:bodyPr/>
          <a:lstStyle/>
          <a:p>
            <a:r>
              <a:rPr lang="zh-CN" altLang="en-US" dirty="0"/>
              <a:t>可以根据国家或者签证类型查询费用信息</a:t>
            </a:r>
          </a:p>
        </p:txBody>
      </p:sp>
      <p:pic>
        <p:nvPicPr>
          <p:cNvPr id="4" name="图片 3">
            <a:extLst>
              <a:ext uri="{FF2B5EF4-FFF2-40B4-BE49-F238E27FC236}">
                <a16:creationId xmlns:a16="http://schemas.microsoft.com/office/drawing/2014/main" id="{0D138819-2283-488E-99F6-BF1664540C70}"/>
              </a:ext>
            </a:extLst>
          </p:cNvPr>
          <p:cNvPicPr>
            <a:picLocks noChangeAspect="1"/>
          </p:cNvPicPr>
          <p:nvPr/>
        </p:nvPicPr>
        <p:blipFill>
          <a:blip r:embed="rId2"/>
          <a:stretch>
            <a:fillRect/>
          </a:stretch>
        </p:blipFill>
        <p:spPr>
          <a:xfrm>
            <a:off x="178676" y="2038687"/>
            <a:ext cx="9144000" cy="4294115"/>
          </a:xfrm>
          <a:prstGeom prst="rect">
            <a:avLst/>
          </a:prstGeom>
        </p:spPr>
      </p:pic>
    </p:spTree>
    <p:extLst>
      <p:ext uri="{BB962C8B-B14F-4D97-AF65-F5344CB8AC3E}">
        <p14:creationId xmlns:p14="http://schemas.microsoft.com/office/powerpoint/2010/main" val="31490950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latin typeface="宋体" panose="02010600030101010101" pitchFamily="2" charset="-122"/>
                <a:ea typeface="宋体" panose="02010600030101010101" pitchFamily="2" charset="-122"/>
              </a:rPr>
              <a:t>功能概览</a:t>
            </a:r>
          </a:p>
        </p:txBody>
      </p:sp>
      <p:sp>
        <p:nvSpPr>
          <p:cNvPr id="3" name="内容占位符 2"/>
          <p:cNvSpPr>
            <a:spLocks noGrp="1"/>
          </p:cNvSpPr>
          <p:nvPr>
            <p:ph idx="1"/>
          </p:nvPr>
        </p:nvSpPr>
        <p:spPr/>
        <p:txBody>
          <a:bodyPr/>
          <a:lstStyle/>
          <a:p>
            <a:endParaRPr lang="zh-CN" altLang="en-US"/>
          </a:p>
        </p:txBody>
      </p:sp>
      <p:graphicFrame>
        <p:nvGraphicFramePr>
          <p:cNvPr id="4" name="图示 3"/>
          <p:cNvGraphicFramePr/>
          <p:nvPr>
            <p:extLst>
              <p:ext uri="{D42A27DB-BD31-4B8C-83A1-F6EECF244321}">
                <p14:modId xmlns:p14="http://schemas.microsoft.com/office/powerpoint/2010/main" val="1905062633"/>
              </p:ext>
            </p:extLst>
          </p:nvPr>
        </p:nvGraphicFramePr>
        <p:xfrm>
          <a:off x="508000" y="719455"/>
          <a:ext cx="8128000" cy="541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41650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5F9708-CD34-4045-A6F9-8DCD905FCFEF}"/>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8322FD2-118C-48A4-9A26-523E3358AAC0}"/>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7DB064E8-3205-43F2-AE19-F22C8FA84B35}"/>
              </a:ext>
            </a:extLst>
          </p:cNvPr>
          <p:cNvPicPr>
            <a:picLocks noChangeAspect="1"/>
          </p:cNvPicPr>
          <p:nvPr/>
        </p:nvPicPr>
        <p:blipFill>
          <a:blip r:embed="rId2"/>
          <a:stretch>
            <a:fillRect/>
          </a:stretch>
        </p:blipFill>
        <p:spPr>
          <a:xfrm>
            <a:off x="469231" y="1154780"/>
            <a:ext cx="5876925" cy="5133975"/>
          </a:xfrm>
          <a:prstGeom prst="rect">
            <a:avLst/>
          </a:prstGeom>
        </p:spPr>
      </p:pic>
      <p:pic>
        <p:nvPicPr>
          <p:cNvPr id="6" name="图片 5">
            <a:extLst>
              <a:ext uri="{FF2B5EF4-FFF2-40B4-BE49-F238E27FC236}">
                <a16:creationId xmlns:a16="http://schemas.microsoft.com/office/drawing/2014/main" id="{EC261B3E-64B8-4492-8EA4-EA8F6E88208A}"/>
              </a:ext>
            </a:extLst>
          </p:cNvPr>
          <p:cNvPicPr>
            <a:picLocks noChangeAspect="1"/>
          </p:cNvPicPr>
          <p:nvPr/>
        </p:nvPicPr>
        <p:blipFill>
          <a:blip r:embed="rId3"/>
          <a:stretch>
            <a:fillRect/>
          </a:stretch>
        </p:blipFill>
        <p:spPr>
          <a:xfrm>
            <a:off x="3407693" y="2694245"/>
            <a:ext cx="5113940" cy="3770722"/>
          </a:xfrm>
          <a:prstGeom prst="rect">
            <a:avLst/>
          </a:prstGeom>
        </p:spPr>
      </p:pic>
    </p:spTree>
    <p:extLst>
      <p:ext uri="{BB962C8B-B14F-4D97-AF65-F5344CB8AC3E}">
        <p14:creationId xmlns:p14="http://schemas.microsoft.com/office/powerpoint/2010/main" val="40862581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B13056-E761-470E-9590-9E3654438210}"/>
              </a:ext>
            </a:extLst>
          </p:cNvPr>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移动端</a:t>
            </a:r>
          </a:p>
        </p:txBody>
      </p:sp>
      <p:pic>
        <p:nvPicPr>
          <p:cNvPr id="5" name="内容占位符 4">
            <a:extLst>
              <a:ext uri="{FF2B5EF4-FFF2-40B4-BE49-F238E27FC236}">
                <a16:creationId xmlns:a16="http://schemas.microsoft.com/office/drawing/2014/main" id="{BC010C8E-51EA-4654-B7C2-84F554C48228}"/>
              </a:ext>
            </a:extLst>
          </p:cNvPr>
          <p:cNvPicPr>
            <a:picLocks noGrp="1" noChangeAspect="1"/>
          </p:cNvPicPr>
          <p:nvPr>
            <p:ph idx="1"/>
          </p:nvPr>
        </p:nvPicPr>
        <p:blipFill>
          <a:blip r:embed="rId2"/>
          <a:stretch>
            <a:fillRect/>
          </a:stretch>
        </p:blipFill>
        <p:spPr>
          <a:xfrm>
            <a:off x="3272589" y="977900"/>
            <a:ext cx="2598821" cy="5486400"/>
          </a:xfrm>
        </p:spPr>
      </p:pic>
      <p:pic>
        <p:nvPicPr>
          <p:cNvPr id="7" name="图片 6">
            <a:extLst>
              <a:ext uri="{FF2B5EF4-FFF2-40B4-BE49-F238E27FC236}">
                <a16:creationId xmlns:a16="http://schemas.microsoft.com/office/drawing/2014/main" id="{5708FCFF-AE4F-4FF6-8D28-3EB2F903F3E9}"/>
              </a:ext>
            </a:extLst>
          </p:cNvPr>
          <p:cNvPicPr>
            <a:picLocks noChangeAspect="1"/>
          </p:cNvPicPr>
          <p:nvPr/>
        </p:nvPicPr>
        <p:blipFill>
          <a:blip r:embed="rId3"/>
          <a:stretch>
            <a:fillRect/>
          </a:stretch>
        </p:blipFill>
        <p:spPr>
          <a:xfrm>
            <a:off x="387085" y="977900"/>
            <a:ext cx="2561481" cy="5407572"/>
          </a:xfrm>
          <a:prstGeom prst="rect">
            <a:avLst/>
          </a:prstGeom>
        </p:spPr>
      </p:pic>
      <p:sp>
        <p:nvSpPr>
          <p:cNvPr id="8" name="文本框 7">
            <a:extLst>
              <a:ext uri="{FF2B5EF4-FFF2-40B4-BE49-F238E27FC236}">
                <a16:creationId xmlns:a16="http://schemas.microsoft.com/office/drawing/2014/main" id="{7475683D-473B-46EA-8FB7-B67D80650DAE}"/>
              </a:ext>
            </a:extLst>
          </p:cNvPr>
          <p:cNvSpPr txBox="1"/>
          <p:nvPr/>
        </p:nvSpPr>
        <p:spPr>
          <a:xfrm>
            <a:off x="5853413" y="977900"/>
            <a:ext cx="3416320" cy="2585323"/>
          </a:xfrm>
          <a:prstGeom prst="rect">
            <a:avLst/>
          </a:prstGeom>
          <a:noFill/>
        </p:spPr>
        <p:txBody>
          <a:bodyPr wrap="none" rtlCol="0">
            <a:spAutoFit/>
          </a:bodyPr>
          <a:lstStyle/>
          <a:p>
            <a:r>
              <a:rPr lang="zh-CN" altLang="en-US" dirty="0"/>
              <a:t>我的邀请：我申请的来访数据；</a:t>
            </a:r>
            <a:endParaRPr lang="en-US" altLang="zh-CN" dirty="0"/>
          </a:p>
          <a:p>
            <a:r>
              <a:rPr lang="zh-CN" altLang="en-US" dirty="0"/>
              <a:t>我的出访：我参与的出访；</a:t>
            </a:r>
            <a:endParaRPr lang="en-US" altLang="zh-CN" dirty="0"/>
          </a:p>
          <a:p>
            <a:r>
              <a:rPr lang="zh-CN" altLang="en-US" dirty="0"/>
              <a:t>我的护照：本人的护照；</a:t>
            </a:r>
            <a:endParaRPr lang="en-US" altLang="zh-CN" dirty="0"/>
          </a:p>
          <a:p>
            <a:r>
              <a:rPr lang="zh-CN" altLang="en-US" dirty="0"/>
              <a:t>我的团组：护签中的团组；</a:t>
            </a:r>
            <a:endParaRPr lang="en-US" altLang="zh-CN" dirty="0"/>
          </a:p>
          <a:p>
            <a:endParaRPr lang="en-US" altLang="zh-CN" dirty="0"/>
          </a:p>
          <a:p>
            <a:endParaRPr lang="en-US" altLang="zh-CN" dirty="0"/>
          </a:p>
          <a:p>
            <a:r>
              <a:rPr lang="zh-CN" altLang="en-US" dirty="0"/>
              <a:t>来访：用于审批及查询；</a:t>
            </a:r>
            <a:endParaRPr lang="en-US" altLang="zh-CN" dirty="0"/>
          </a:p>
          <a:p>
            <a:r>
              <a:rPr lang="zh-CN" altLang="en-US" dirty="0"/>
              <a:t>出访：用于审批及查询；</a:t>
            </a:r>
            <a:endParaRPr lang="en-US" altLang="zh-CN" dirty="0"/>
          </a:p>
          <a:p>
            <a:endParaRPr lang="zh-CN" altLang="en-US" dirty="0"/>
          </a:p>
        </p:txBody>
      </p:sp>
    </p:spTree>
    <p:extLst>
      <p:ext uri="{BB962C8B-B14F-4D97-AF65-F5344CB8AC3E}">
        <p14:creationId xmlns:p14="http://schemas.microsoft.com/office/powerpoint/2010/main" val="31076814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
          <p:cNvGrpSpPr>
            <a:grpSpLocks/>
          </p:cNvGrpSpPr>
          <p:nvPr/>
        </p:nvGrpSpPr>
        <p:grpSpPr bwMode="auto">
          <a:xfrm>
            <a:off x="0" y="765365"/>
            <a:ext cx="9144000" cy="5503863"/>
            <a:chOff x="0" y="1504950"/>
            <a:chExt cx="9398000" cy="5503863"/>
          </a:xfrm>
        </p:grpSpPr>
        <p:grpSp>
          <p:nvGrpSpPr>
            <p:cNvPr id="5" name="Group 138"/>
            <p:cNvGrpSpPr>
              <a:grpSpLocks/>
            </p:cNvGrpSpPr>
            <p:nvPr/>
          </p:nvGrpSpPr>
          <p:grpSpPr bwMode="auto">
            <a:xfrm>
              <a:off x="1692275" y="4564064"/>
              <a:ext cx="5918201" cy="627063"/>
              <a:chOff x="969" y="2912"/>
              <a:chExt cx="3728" cy="395"/>
            </a:xfrm>
          </p:grpSpPr>
          <p:grpSp>
            <p:nvGrpSpPr>
              <p:cNvPr id="59" name="Group 80"/>
              <p:cNvGrpSpPr>
                <a:grpSpLocks/>
              </p:cNvGrpSpPr>
              <p:nvPr/>
            </p:nvGrpSpPr>
            <p:grpSpPr bwMode="auto">
              <a:xfrm>
                <a:off x="969" y="2912"/>
                <a:ext cx="953" cy="395"/>
                <a:chOff x="1565" y="1509"/>
                <a:chExt cx="838" cy="347"/>
              </a:xfrm>
            </p:grpSpPr>
            <p:sp>
              <p:nvSpPr>
                <p:cNvPr id="63" name="Rectangle 81"/>
                <p:cNvSpPr>
                  <a:spLocks noChangeArrowheads="1"/>
                </p:cNvSpPr>
                <p:nvPr/>
              </p:nvSpPr>
              <p:spPr bwMode="auto">
                <a:xfrm>
                  <a:off x="1565" y="1570"/>
                  <a:ext cx="226" cy="226"/>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64" name="Rectangle 82"/>
                <p:cNvSpPr>
                  <a:spLocks noChangeArrowheads="1"/>
                </p:cNvSpPr>
                <p:nvPr/>
              </p:nvSpPr>
              <p:spPr bwMode="auto">
                <a:xfrm>
                  <a:off x="1791" y="1570"/>
                  <a:ext cx="136" cy="226"/>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65" name="Group 83"/>
                <p:cNvGrpSpPr>
                  <a:grpSpLocks/>
                </p:cNvGrpSpPr>
                <p:nvPr/>
              </p:nvGrpSpPr>
              <p:grpSpPr bwMode="auto">
                <a:xfrm>
                  <a:off x="1936" y="1511"/>
                  <a:ext cx="55" cy="345"/>
                  <a:chOff x="1936" y="1511"/>
                  <a:chExt cx="55" cy="345"/>
                </a:xfrm>
              </p:grpSpPr>
              <p:sp>
                <p:nvSpPr>
                  <p:cNvPr id="70" name="AutoShape 84"/>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 name="AutoShape 85"/>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grpSp>
            <p:sp>
              <p:nvSpPr>
                <p:cNvPr id="66" name="Rectangle 86"/>
                <p:cNvSpPr>
                  <a:spLocks noChangeArrowheads="1"/>
                </p:cNvSpPr>
                <p:nvPr/>
              </p:nvSpPr>
              <p:spPr bwMode="auto">
                <a:xfrm>
                  <a:off x="2002" y="1517"/>
                  <a:ext cx="334" cy="333"/>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67" name="Group 87"/>
                <p:cNvGrpSpPr>
                  <a:grpSpLocks/>
                </p:cNvGrpSpPr>
                <p:nvPr/>
              </p:nvGrpSpPr>
              <p:grpSpPr bwMode="auto">
                <a:xfrm flipH="1">
                  <a:off x="2348" y="1509"/>
                  <a:ext cx="55" cy="345"/>
                  <a:chOff x="1936" y="1511"/>
                  <a:chExt cx="55" cy="345"/>
                </a:xfrm>
              </p:grpSpPr>
              <p:sp>
                <p:nvSpPr>
                  <p:cNvPr id="68" name="AutoShape 88"/>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 name="AutoShape 89"/>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sp>
            <p:nvSpPr>
              <p:cNvPr id="60" name="Text Box 90"/>
              <p:cNvSpPr txBox="1">
                <a:spLocks noChangeArrowheads="1"/>
              </p:cNvSpPr>
              <p:nvPr/>
            </p:nvSpPr>
            <p:spPr bwMode="auto">
              <a:xfrm>
                <a:off x="1475" y="2952"/>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03</a:t>
                </a:r>
              </a:p>
            </p:txBody>
          </p:sp>
          <p:sp>
            <p:nvSpPr>
              <p:cNvPr id="61" name="Freeform 95"/>
              <p:cNvSpPr>
                <a:spLocks/>
              </p:cNvSpPr>
              <p:nvPr/>
            </p:nvSpPr>
            <p:spPr bwMode="auto">
              <a:xfrm>
                <a:off x="1925" y="2973"/>
                <a:ext cx="2772" cy="289"/>
              </a:xfrm>
              <a:custGeom>
                <a:avLst/>
                <a:gdLst>
                  <a:gd name="T0" fmla="*/ 0 w 2437"/>
                  <a:gd name="T1" fmla="*/ 0 h 289"/>
                  <a:gd name="T2" fmla="*/ 238 w 2437"/>
                  <a:gd name="T3" fmla="*/ 703 h 289"/>
                  <a:gd name="T4" fmla="*/ 3492 w 2437"/>
                  <a:gd name="T5" fmla="*/ 369 h 289"/>
                  <a:gd name="T6" fmla="*/ 3492 w 2437"/>
                  <a:gd name="T7" fmla="*/ 63 h 289"/>
                  <a:gd name="T8" fmla="*/ 0 w 2437"/>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7" h="289">
                    <a:moveTo>
                      <a:pt x="0" y="0"/>
                    </a:moveTo>
                    <a:lnTo>
                      <a:pt x="1" y="273"/>
                    </a:lnTo>
                    <a:lnTo>
                      <a:pt x="2437" y="289"/>
                    </a:lnTo>
                    <a:lnTo>
                      <a:pt x="2434" y="2"/>
                    </a:lnTo>
                    <a:lnTo>
                      <a:pt x="0" y="0"/>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2" name="Rectangle 93"/>
              <p:cNvSpPr>
                <a:spLocks noChangeArrowheads="1"/>
              </p:cNvSpPr>
              <p:nvPr/>
            </p:nvSpPr>
            <p:spPr bwMode="auto">
              <a:xfrm>
                <a:off x="2023" y="2989"/>
                <a:ext cx="7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常见问题</a:t>
                </a:r>
                <a:endParaRPr lang="en-US" altLang="zh-CN" sz="2000" dirty="0">
                  <a:solidFill>
                    <a:schemeClr val="bg1"/>
                  </a:solidFill>
                </a:endParaRPr>
              </a:p>
            </p:txBody>
          </p:sp>
        </p:grpSp>
        <p:grpSp>
          <p:nvGrpSpPr>
            <p:cNvPr id="6" name="Group 140"/>
            <p:cNvGrpSpPr>
              <a:grpSpLocks/>
            </p:cNvGrpSpPr>
            <p:nvPr/>
          </p:nvGrpSpPr>
          <p:grpSpPr bwMode="auto">
            <a:xfrm>
              <a:off x="0" y="1504950"/>
              <a:ext cx="9398000" cy="5503863"/>
              <a:chOff x="0" y="948"/>
              <a:chExt cx="5920" cy="3467"/>
            </a:xfrm>
          </p:grpSpPr>
          <p:grpSp>
            <p:nvGrpSpPr>
              <p:cNvPr id="47" name="Group 73"/>
              <p:cNvGrpSpPr>
                <a:grpSpLocks/>
              </p:cNvGrpSpPr>
              <p:nvPr/>
            </p:nvGrpSpPr>
            <p:grpSpPr bwMode="auto">
              <a:xfrm rot="10800000">
                <a:off x="4967" y="3838"/>
                <a:ext cx="953" cy="577"/>
                <a:chOff x="249" y="799"/>
                <a:chExt cx="953" cy="577"/>
              </a:xfrm>
            </p:grpSpPr>
            <p:sp>
              <p:nvSpPr>
                <p:cNvPr id="55" name="Rectangle 5"/>
                <p:cNvSpPr>
                  <a:spLocks noChangeArrowheads="1"/>
                </p:cNvSpPr>
                <p:nvPr/>
              </p:nvSpPr>
              <p:spPr bwMode="auto">
                <a:xfrm>
                  <a:off x="431" y="935"/>
                  <a:ext cx="635" cy="363"/>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6" name="Rectangle 6"/>
                <p:cNvSpPr>
                  <a:spLocks noChangeArrowheads="1"/>
                </p:cNvSpPr>
                <p:nvPr/>
              </p:nvSpPr>
              <p:spPr bwMode="auto">
                <a:xfrm>
                  <a:off x="249" y="1117"/>
                  <a:ext cx="318" cy="259"/>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7" name="Rectangle 7"/>
                <p:cNvSpPr>
                  <a:spLocks noChangeArrowheads="1"/>
                </p:cNvSpPr>
                <p:nvPr/>
              </p:nvSpPr>
              <p:spPr bwMode="auto">
                <a:xfrm>
                  <a:off x="703" y="845"/>
                  <a:ext cx="453" cy="259"/>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8" name="Rectangle 8"/>
                <p:cNvSpPr>
                  <a:spLocks noChangeArrowheads="1"/>
                </p:cNvSpPr>
                <p:nvPr/>
              </p:nvSpPr>
              <p:spPr bwMode="auto">
                <a:xfrm>
                  <a:off x="1066" y="799"/>
                  <a:ext cx="136" cy="111"/>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sp>
            <p:nvSpPr>
              <p:cNvPr id="48" name="Rectangle 75"/>
              <p:cNvSpPr>
                <a:spLocks noChangeArrowheads="1"/>
              </p:cNvSpPr>
              <p:nvPr/>
            </p:nvSpPr>
            <p:spPr bwMode="auto">
              <a:xfrm>
                <a:off x="277" y="1097"/>
                <a:ext cx="968" cy="553"/>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49" name="Rectangle 76"/>
              <p:cNvSpPr>
                <a:spLocks noChangeArrowheads="1"/>
              </p:cNvSpPr>
              <p:nvPr/>
            </p:nvSpPr>
            <p:spPr bwMode="auto">
              <a:xfrm>
                <a:off x="0" y="1374"/>
                <a:ext cx="485" cy="395"/>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0" name="Rectangle 77"/>
              <p:cNvSpPr>
                <a:spLocks noChangeArrowheads="1"/>
              </p:cNvSpPr>
              <p:nvPr/>
            </p:nvSpPr>
            <p:spPr bwMode="auto">
              <a:xfrm>
                <a:off x="612" y="981"/>
                <a:ext cx="782" cy="448"/>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1" name="Rectangle 78"/>
              <p:cNvSpPr>
                <a:spLocks noChangeArrowheads="1"/>
              </p:cNvSpPr>
              <p:nvPr/>
            </p:nvSpPr>
            <p:spPr bwMode="auto">
              <a:xfrm>
                <a:off x="1338" y="948"/>
                <a:ext cx="207" cy="169"/>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2" name="Text Box 123"/>
              <p:cNvSpPr txBox="1">
                <a:spLocks noChangeArrowheads="1"/>
              </p:cNvSpPr>
              <p:nvPr/>
            </p:nvSpPr>
            <p:spPr bwMode="auto">
              <a:xfrm>
                <a:off x="612" y="1071"/>
                <a:ext cx="630" cy="365"/>
              </a:xfrm>
              <a:prstGeom prst="rect">
                <a:avLst/>
              </a:prstGeom>
              <a:noFill/>
              <a:ln>
                <a:noFill/>
              </a:ln>
              <a:effectLst>
                <a:prstShdw prst="shdw12">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zh-CN" altLang="en-US" sz="3200">
                    <a:latin typeface="Arial" pitchFamily="34" charset="0"/>
                    <a:ea typeface="黑体" pitchFamily="2" charset="-122"/>
                  </a:rPr>
                  <a:t>目录</a:t>
                </a:r>
              </a:p>
            </p:txBody>
          </p:sp>
          <p:sp>
            <p:nvSpPr>
              <p:cNvPr id="53" name="Line 124"/>
              <p:cNvSpPr>
                <a:spLocks noChangeShapeType="1"/>
              </p:cNvSpPr>
              <p:nvPr/>
            </p:nvSpPr>
            <p:spPr bwMode="auto">
              <a:xfrm>
                <a:off x="1383" y="1428"/>
                <a:ext cx="4082" cy="0"/>
              </a:xfrm>
              <a:prstGeom prst="line">
                <a:avLst/>
              </a:prstGeom>
              <a:noFill/>
              <a:ln w="158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Line 126"/>
              <p:cNvSpPr>
                <a:spLocks noChangeShapeType="1"/>
              </p:cNvSpPr>
              <p:nvPr/>
            </p:nvSpPr>
            <p:spPr bwMode="auto">
              <a:xfrm>
                <a:off x="5465" y="1434"/>
                <a:ext cx="0" cy="2676"/>
              </a:xfrm>
              <a:prstGeom prst="line">
                <a:avLst/>
              </a:prstGeom>
              <a:noFill/>
              <a:ln w="158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 name="Group 135"/>
            <p:cNvGrpSpPr>
              <a:grpSpLocks/>
            </p:cNvGrpSpPr>
            <p:nvPr/>
          </p:nvGrpSpPr>
          <p:grpSpPr bwMode="auto">
            <a:xfrm>
              <a:off x="1701800" y="2908300"/>
              <a:ext cx="5911852" cy="627063"/>
              <a:chOff x="975" y="1869"/>
              <a:chExt cx="3724" cy="395"/>
            </a:xfrm>
          </p:grpSpPr>
          <p:grpSp>
            <p:nvGrpSpPr>
              <p:cNvPr id="34" name="Group 21"/>
              <p:cNvGrpSpPr>
                <a:grpSpLocks/>
              </p:cNvGrpSpPr>
              <p:nvPr/>
            </p:nvGrpSpPr>
            <p:grpSpPr bwMode="auto">
              <a:xfrm>
                <a:off x="975" y="1869"/>
                <a:ext cx="953" cy="395"/>
                <a:chOff x="1565" y="1509"/>
                <a:chExt cx="838" cy="347"/>
              </a:xfrm>
            </p:grpSpPr>
            <p:sp>
              <p:nvSpPr>
                <p:cNvPr id="38" name="Rectangle 9"/>
                <p:cNvSpPr>
                  <a:spLocks noChangeArrowheads="1"/>
                </p:cNvSpPr>
                <p:nvPr/>
              </p:nvSpPr>
              <p:spPr bwMode="auto">
                <a:xfrm>
                  <a:off x="1565" y="1570"/>
                  <a:ext cx="226" cy="226"/>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39" name="Rectangle 12"/>
                <p:cNvSpPr>
                  <a:spLocks noChangeArrowheads="1"/>
                </p:cNvSpPr>
                <p:nvPr/>
              </p:nvSpPr>
              <p:spPr bwMode="auto">
                <a:xfrm>
                  <a:off x="1791" y="1570"/>
                  <a:ext cx="136" cy="226"/>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40" name="Group 16"/>
                <p:cNvGrpSpPr>
                  <a:grpSpLocks/>
                </p:cNvGrpSpPr>
                <p:nvPr/>
              </p:nvGrpSpPr>
              <p:grpSpPr bwMode="auto">
                <a:xfrm>
                  <a:off x="1936" y="1511"/>
                  <a:ext cx="55" cy="345"/>
                  <a:chOff x="1936" y="1511"/>
                  <a:chExt cx="55" cy="345"/>
                </a:xfrm>
              </p:grpSpPr>
              <p:sp>
                <p:nvSpPr>
                  <p:cNvPr id="45" name="AutoShape 14"/>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 name="AutoShape 15"/>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grpSp>
            <p:sp>
              <p:nvSpPr>
                <p:cNvPr id="41" name="Rectangle 17"/>
                <p:cNvSpPr>
                  <a:spLocks noChangeArrowheads="1"/>
                </p:cNvSpPr>
                <p:nvPr/>
              </p:nvSpPr>
              <p:spPr bwMode="auto">
                <a:xfrm>
                  <a:off x="2002" y="1517"/>
                  <a:ext cx="334" cy="333"/>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42" name="Group 18"/>
                <p:cNvGrpSpPr>
                  <a:grpSpLocks/>
                </p:cNvGrpSpPr>
                <p:nvPr/>
              </p:nvGrpSpPr>
              <p:grpSpPr bwMode="auto">
                <a:xfrm flipH="1">
                  <a:off x="2348" y="1509"/>
                  <a:ext cx="55" cy="345"/>
                  <a:chOff x="1936" y="1511"/>
                  <a:chExt cx="55" cy="345"/>
                </a:xfrm>
              </p:grpSpPr>
              <p:sp>
                <p:nvSpPr>
                  <p:cNvPr id="43" name="AutoShape 19"/>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 name="AutoShape 20"/>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sp>
            <p:nvSpPr>
              <p:cNvPr id="35" name="Text Box 25"/>
              <p:cNvSpPr txBox="1">
                <a:spLocks noChangeArrowheads="1"/>
              </p:cNvSpPr>
              <p:nvPr/>
            </p:nvSpPr>
            <p:spPr bwMode="auto">
              <a:xfrm>
                <a:off x="1481" y="1909"/>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01</a:t>
                </a:r>
              </a:p>
            </p:txBody>
          </p:sp>
          <p:sp>
            <p:nvSpPr>
              <p:cNvPr id="36" name="Freeform 95"/>
              <p:cNvSpPr>
                <a:spLocks/>
              </p:cNvSpPr>
              <p:nvPr/>
            </p:nvSpPr>
            <p:spPr bwMode="auto">
              <a:xfrm>
                <a:off x="1931" y="1926"/>
                <a:ext cx="2768" cy="287"/>
              </a:xfrm>
              <a:custGeom>
                <a:avLst/>
                <a:gdLst>
                  <a:gd name="T0" fmla="*/ 0 w 2432"/>
                  <a:gd name="T1" fmla="*/ 0 h 287"/>
                  <a:gd name="T2" fmla="*/ 238 w 2432"/>
                  <a:gd name="T3" fmla="*/ 703 h 287"/>
                  <a:gd name="T4" fmla="*/ 3507 w 2432"/>
                  <a:gd name="T5" fmla="*/ 369 h 287"/>
                  <a:gd name="T6" fmla="*/ 3507 w 2432"/>
                  <a:gd name="T7" fmla="*/ 63 h 287"/>
                  <a:gd name="T8" fmla="*/ 0 w 243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2" h="287">
                    <a:moveTo>
                      <a:pt x="0" y="0"/>
                    </a:moveTo>
                    <a:lnTo>
                      <a:pt x="1" y="273"/>
                    </a:lnTo>
                    <a:lnTo>
                      <a:pt x="2432" y="287"/>
                    </a:lnTo>
                    <a:lnTo>
                      <a:pt x="2432" y="2"/>
                    </a:lnTo>
                    <a:lnTo>
                      <a:pt x="0" y="0"/>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7" name="Rectangle 56"/>
              <p:cNvSpPr>
                <a:spLocks noChangeArrowheads="1"/>
              </p:cNvSpPr>
              <p:nvPr/>
            </p:nvSpPr>
            <p:spPr bwMode="auto">
              <a:xfrm>
                <a:off x="2037" y="1932"/>
                <a:ext cx="128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spcBef>
                    <a:spcPct val="50000"/>
                  </a:spcBef>
                </a:pPr>
                <a:r>
                  <a:rPr lang="zh-CN" altLang="en-US" sz="2000" dirty="0">
                    <a:solidFill>
                      <a:schemeClr val="bg1"/>
                    </a:solidFill>
                    <a:ea typeface="黑体" pitchFamily="2" charset="-122"/>
                  </a:rPr>
                  <a:t>系统登录与退出</a:t>
                </a:r>
              </a:p>
            </p:txBody>
          </p:sp>
        </p:grpSp>
        <p:grpSp>
          <p:nvGrpSpPr>
            <p:cNvPr id="8" name="Group 139"/>
            <p:cNvGrpSpPr>
              <a:grpSpLocks/>
            </p:cNvGrpSpPr>
            <p:nvPr/>
          </p:nvGrpSpPr>
          <p:grpSpPr bwMode="auto">
            <a:xfrm>
              <a:off x="1698625" y="5407026"/>
              <a:ext cx="5911850" cy="627063"/>
              <a:chOff x="1243" y="3443"/>
              <a:chExt cx="3724" cy="395"/>
            </a:xfrm>
          </p:grpSpPr>
          <p:sp>
            <p:nvSpPr>
              <p:cNvPr id="23" name="Rectangle 112"/>
              <p:cNvSpPr>
                <a:spLocks noChangeArrowheads="1"/>
              </p:cNvSpPr>
              <p:nvPr/>
            </p:nvSpPr>
            <p:spPr bwMode="auto">
              <a:xfrm>
                <a:off x="1243" y="3512"/>
                <a:ext cx="257" cy="258"/>
              </a:xfrm>
              <a:prstGeom prst="rect">
                <a:avLst/>
              </a:prstGeom>
              <a:noFill/>
              <a:ln w="25400">
                <a:solidFill>
                  <a:srgbClr val="9F9F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24" name="Rectangle 113"/>
              <p:cNvSpPr>
                <a:spLocks noChangeArrowheads="1"/>
              </p:cNvSpPr>
              <p:nvPr/>
            </p:nvSpPr>
            <p:spPr bwMode="auto">
              <a:xfrm>
                <a:off x="1500" y="3512"/>
                <a:ext cx="155" cy="258"/>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25" name="AutoShape 114"/>
              <p:cNvSpPr>
                <a:spLocks noChangeArrowheads="1"/>
              </p:cNvSpPr>
              <p:nvPr/>
            </p:nvSpPr>
            <p:spPr bwMode="auto">
              <a:xfrm rot="5400000">
                <a:off x="1500" y="3611"/>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AutoShape 115"/>
              <p:cNvSpPr>
                <a:spLocks noChangeArrowheads="1"/>
              </p:cNvSpPr>
              <p:nvPr/>
            </p:nvSpPr>
            <p:spPr bwMode="auto">
              <a:xfrm rot="5400000">
                <a:off x="1499" y="3611"/>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sp>
            <p:nvSpPr>
              <p:cNvPr id="27" name="Rectangle 116"/>
              <p:cNvSpPr>
                <a:spLocks noChangeArrowheads="1"/>
              </p:cNvSpPr>
              <p:nvPr/>
            </p:nvSpPr>
            <p:spPr bwMode="auto">
              <a:xfrm>
                <a:off x="1740" y="3452"/>
                <a:ext cx="380" cy="379"/>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28" name="Group 117"/>
              <p:cNvGrpSpPr>
                <a:grpSpLocks/>
              </p:cNvGrpSpPr>
              <p:nvPr/>
            </p:nvGrpSpPr>
            <p:grpSpPr bwMode="auto">
              <a:xfrm flipH="1">
                <a:off x="2133" y="3443"/>
                <a:ext cx="63" cy="393"/>
                <a:chOff x="1936" y="1511"/>
                <a:chExt cx="55" cy="345"/>
              </a:xfrm>
            </p:grpSpPr>
            <p:sp>
              <p:nvSpPr>
                <p:cNvPr id="32" name="AutoShape 118"/>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AutoShape 119"/>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29" name="Text Box 120"/>
              <p:cNvSpPr txBox="1">
                <a:spLocks noChangeArrowheads="1"/>
              </p:cNvSpPr>
              <p:nvPr/>
            </p:nvSpPr>
            <p:spPr bwMode="auto">
              <a:xfrm>
                <a:off x="1749" y="3483"/>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04</a:t>
                </a:r>
              </a:p>
            </p:txBody>
          </p:sp>
          <p:sp>
            <p:nvSpPr>
              <p:cNvPr id="30" name="Freeform 95"/>
              <p:cNvSpPr>
                <a:spLocks/>
              </p:cNvSpPr>
              <p:nvPr/>
            </p:nvSpPr>
            <p:spPr bwMode="auto">
              <a:xfrm>
                <a:off x="2199" y="3500"/>
                <a:ext cx="2768" cy="287"/>
              </a:xfrm>
              <a:custGeom>
                <a:avLst/>
                <a:gdLst>
                  <a:gd name="T0" fmla="*/ 0 w 2433"/>
                  <a:gd name="T1" fmla="*/ 0 h 287"/>
                  <a:gd name="T2" fmla="*/ 238 w 2433"/>
                  <a:gd name="T3" fmla="*/ 703 h 287"/>
                  <a:gd name="T4" fmla="*/ 3496 w 2433"/>
                  <a:gd name="T5" fmla="*/ 369 h 287"/>
                  <a:gd name="T6" fmla="*/ 3496 w 2433"/>
                  <a:gd name="T7" fmla="*/ 63 h 287"/>
                  <a:gd name="T8" fmla="*/ 0 w 2433"/>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3" h="287">
                    <a:moveTo>
                      <a:pt x="0" y="0"/>
                    </a:moveTo>
                    <a:lnTo>
                      <a:pt x="1" y="273"/>
                    </a:lnTo>
                    <a:lnTo>
                      <a:pt x="2432" y="287"/>
                    </a:lnTo>
                    <a:lnTo>
                      <a:pt x="2433" y="2"/>
                    </a:lnTo>
                    <a:lnTo>
                      <a:pt x="0" y="0"/>
                    </a:lnTo>
                    <a:close/>
                  </a:path>
                </a:pathLst>
              </a:custGeom>
              <a:solidFill>
                <a:srgbClr val="9F9F9F"/>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1" name="Rectangle 122"/>
              <p:cNvSpPr>
                <a:spLocks noChangeArrowheads="1"/>
              </p:cNvSpPr>
              <p:nvPr/>
            </p:nvSpPr>
            <p:spPr bwMode="auto">
              <a:xfrm>
                <a:off x="2275" y="3497"/>
                <a:ext cx="7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应用支持</a:t>
                </a:r>
                <a:endParaRPr lang="en-US" altLang="zh-CN" sz="2000" dirty="0">
                  <a:solidFill>
                    <a:schemeClr val="bg1"/>
                  </a:solidFill>
                </a:endParaRPr>
              </a:p>
            </p:txBody>
          </p:sp>
        </p:grpSp>
        <p:grpSp>
          <p:nvGrpSpPr>
            <p:cNvPr id="9" name="组合 1"/>
            <p:cNvGrpSpPr>
              <a:grpSpLocks/>
            </p:cNvGrpSpPr>
            <p:nvPr/>
          </p:nvGrpSpPr>
          <p:grpSpPr bwMode="auto">
            <a:xfrm>
              <a:off x="1677988" y="3733800"/>
              <a:ext cx="5930900" cy="1320103"/>
              <a:chOff x="1677988" y="3733800"/>
              <a:chExt cx="5930900" cy="1320103"/>
            </a:xfrm>
          </p:grpSpPr>
          <p:grpSp>
            <p:nvGrpSpPr>
              <p:cNvPr id="10" name="Group 136"/>
              <p:cNvGrpSpPr>
                <a:grpSpLocks/>
              </p:cNvGrpSpPr>
              <p:nvPr/>
            </p:nvGrpSpPr>
            <p:grpSpPr bwMode="auto">
              <a:xfrm>
                <a:off x="1690687" y="3733800"/>
                <a:ext cx="5918201" cy="630238"/>
                <a:chOff x="968" y="2389"/>
                <a:chExt cx="3728" cy="397"/>
              </a:xfrm>
            </p:grpSpPr>
            <p:sp>
              <p:nvSpPr>
                <p:cNvPr id="12" name="Rectangle 60"/>
                <p:cNvSpPr>
                  <a:spLocks noChangeArrowheads="1"/>
                </p:cNvSpPr>
                <p:nvPr/>
              </p:nvSpPr>
              <p:spPr bwMode="auto">
                <a:xfrm>
                  <a:off x="968" y="2460"/>
                  <a:ext cx="257" cy="258"/>
                </a:xfrm>
                <a:prstGeom prst="rect">
                  <a:avLst/>
                </a:prstGeom>
                <a:noFill/>
                <a:ln w="25400">
                  <a:solidFill>
                    <a:srgbClr val="9F9F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13" name="Rectangle 61"/>
                <p:cNvSpPr>
                  <a:spLocks noChangeArrowheads="1"/>
                </p:cNvSpPr>
                <p:nvPr/>
              </p:nvSpPr>
              <p:spPr bwMode="auto">
                <a:xfrm>
                  <a:off x="1225" y="2460"/>
                  <a:ext cx="155" cy="258"/>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14" name="AutoShape 63"/>
                <p:cNvSpPr>
                  <a:spLocks noChangeArrowheads="1"/>
                </p:cNvSpPr>
                <p:nvPr/>
              </p:nvSpPr>
              <p:spPr bwMode="auto">
                <a:xfrm rot="5400000">
                  <a:off x="1225" y="2559"/>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AutoShape 64"/>
                <p:cNvSpPr>
                  <a:spLocks noChangeArrowheads="1"/>
                </p:cNvSpPr>
                <p:nvPr/>
              </p:nvSpPr>
              <p:spPr bwMode="auto">
                <a:xfrm rot="5400000">
                  <a:off x="1224" y="2559"/>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sp>
              <p:nvSpPr>
                <p:cNvPr id="16" name="Rectangle 65"/>
                <p:cNvSpPr>
                  <a:spLocks noChangeArrowheads="1"/>
                </p:cNvSpPr>
                <p:nvPr/>
              </p:nvSpPr>
              <p:spPr bwMode="auto">
                <a:xfrm>
                  <a:off x="1465" y="2396"/>
                  <a:ext cx="380" cy="379"/>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17" name="Group 66"/>
                <p:cNvGrpSpPr>
                  <a:grpSpLocks/>
                </p:cNvGrpSpPr>
                <p:nvPr/>
              </p:nvGrpSpPr>
              <p:grpSpPr bwMode="auto">
                <a:xfrm flipH="1">
                  <a:off x="1857" y="2389"/>
                  <a:ext cx="63" cy="393"/>
                  <a:chOff x="1936" y="1511"/>
                  <a:chExt cx="55" cy="345"/>
                </a:xfrm>
              </p:grpSpPr>
              <p:sp>
                <p:nvSpPr>
                  <p:cNvPr id="21" name="AutoShape 67"/>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AutoShape 68"/>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18" name="Text Box 69"/>
                <p:cNvSpPr txBox="1">
                  <a:spLocks noChangeArrowheads="1"/>
                </p:cNvSpPr>
                <p:nvPr/>
              </p:nvSpPr>
              <p:spPr bwMode="auto">
                <a:xfrm>
                  <a:off x="1474" y="2431"/>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02</a:t>
                  </a:r>
                </a:p>
              </p:txBody>
            </p:sp>
            <p:sp>
              <p:nvSpPr>
                <p:cNvPr id="19" name="Freeform 95"/>
                <p:cNvSpPr>
                  <a:spLocks/>
                </p:cNvSpPr>
                <p:nvPr/>
              </p:nvSpPr>
              <p:spPr bwMode="auto">
                <a:xfrm>
                  <a:off x="1924" y="2448"/>
                  <a:ext cx="2772" cy="287"/>
                </a:xfrm>
                <a:custGeom>
                  <a:avLst/>
                  <a:gdLst>
                    <a:gd name="T0" fmla="*/ 0 w 2436"/>
                    <a:gd name="T1" fmla="*/ 0 h 287"/>
                    <a:gd name="T2" fmla="*/ 238 w 2436"/>
                    <a:gd name="T3" fmla="*/ 703 h 287"/>
                    <a:gd name="T4" fmla="*/ 3500 w 2436"/>
                    <a:gd name="T5" fmla="*/ 369 h 287"/>
                    <a:gd name="T6" fmla="*/ 3500 w 2436"/>
                    <a:gd name="T7" fmla="*/ 63 h 287"/>
                    <a:gd name="T8" fmla="*/ 0 w 2436"/>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6" h="287">
                      <a:moveTo>
                        <a:pt x="0" y="0"/>
                      </a:moveTo>
                      <a:lnTo>
                        <a:pt x="1" y="273"/>
                      </a:lnTo>
                      <a:lnTo>
                        <a:pt x="2432" y="287"/>
                      </a:lnTo>
                      <a:lnTo>
                        <a:pt x="2436" y="3"/>
                      </a:lnTo>
                      <a:lnTo>
                        <a:pt x="0" y="0"/>
                      </a:lnTo>
                      <a:close/>
                    </a:path>
                  </a:pathLst>
                </a:custGeom>
                <a:solidFill>
                  <a:srgbClr val="9F9F9F"/>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0" name="Rectangle 72"/>
                <p:cNvSpPr>
                  <a:spLocks noChangeArrowheads="1"/>
                </p:cNvSpPr>
                <p:nvPr/>
              </p:nvSpPr>
              <p:spPr bwMode="auto">
                <a:xfrm>
                  <a:off x="2033" y="2461"/>
                  <a:ext cx="11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系统操作介绍</a:t>
                  </a:r>
                  <a:endParaRPr lang="en-US" altLang="zh-CN" sz="2000" dirty="0">
                    <a:solidFill>
                      <a:schemeClr val="bg1"/>
                    </a:solidFill>
                  </a:endParaRPr>
                </a:p>
              </p:txBody>
            </p:sp>
          </p:grpSp>
          <p:sp>
            <p:nvSpPr>
              <p:cNvPr id="11" name="KSO_Shape"/>
              <p:cNvSpPr>
                <a:spLocks/>
              </p:cNvSpPr>
              <p:nvPr/>
            </p:nvSpPr>
            <p:spPr bwMode="auto">
              <a:xfrm>
                <a:off x="1677988" y="4544315"/>
                <a:ext cx="587375" cy="509588"/>
              </a:xfrm>
              <a:custGeom>
                <a:avLst/>
                <a:gdLst>
                  <a:gd name="T0" fmla="*/ 1360 w 1360"/>
                  <a:gd name="T1" fmla="*/ 54 h 1358"/>
                  <a:gd name="T2" fmla="*/ 1216 w 1360"/>
                  <a:gd name="T3" fmla="*/ 169 h 1358"/>
                  <a:gd name="T4" fmla="*/ 1076 w 1360"/>
                  <a:gd name="T5" fmla="*/ 299 h 1358"/>
                  <a:gd name="T6" fmla="*/ 941 w 1360"/>
                  <a:gd name="T7" fmla="*/ 443 h 1358"/>
                  <a:gd name="T8" fmla="*/ 813 w 1360"/>
                  <a:gd name="T9" fmla="*/ 602 h 1358"/>
                  <a:gd name="T10" fmla="*/ 693 w 1360"/>
                  <a:gd name="T11" fmla="*/ 765 h 1358"/>
                  <a:gd name="T12" fmla="*/ 594 w 1360"/>
                  <a:gd name="T13" fmla="*/ 930 h 1358"/>
                  <a:gd name="T14" fmla="*/ 511 w 1360"/>
                  <a:gd name="T15" fmla="*/ 1091 h 1358"/>
                  <a:gd name="T16" fmla="*/ 446 w 1360"/>
                  <a:gd name="T17" fmla="*/ 1251 h 1358"/>
                  <a:gd name="T18" fmla="*/ 375 w 1360"/>
                  <a:gd name="T19" fmla="*/ 1300 h 1358"/>
                  <a:gd name="T20" fmla="*/ 325 w 1360"/>
                  <a:gd name="T21" fmla="*/ 1339 h 1358"/>
                  <a:gd name="T22" fmla="*/ 298 w 1360"/>
                  <a:gd name="T23" fmla="*/ 1337 h 1358"/>
                  <a:gd name="T24" fmla="*/ 279 w 1360"/>
                  <a:gd name="T25" fmla="*/ 1276 h 1358"/>
                  <a:gd name="T26" fmla="*/ 240 w 1360"/>
                  <a:gd name="T27" fmla="*/ 1178 h 1358"/>
                  <a:gd name="T28" fmla="*/ 204 w 1360"/>
                  <a:gd name="T29" fmla="*/ 1088 h 1358"/>
                  <a:gd name="T30" fmla="*/ 171 w 1360"/>
                  <a:gd name="T31" fmla="*/ 1013 h 1358"/>
                  <a:gd name="T32" fmla="*/ 140 w 1360"/>
                  <a:gd name="T33" fmla="*/ 953 h 1358"/>
                  <a:gd name="T34" fmla="*/ 111 w 1360"/>
                  <a:gd name="T35" fmla="*/ 907 h 1358"/>
                  <a:gd name="T36" fmla="*/ 86 w 1360"/>
                  <a:gd name="T37" fmla="*/ 873 h 1358"/>
                  <a:gd name="T38" fmla="*/ 58 w 1360"/>
                  <a:gd name="T39" fmla="*/ 848 h 1358"/>
                  <a:gd name="T40" fmla="*/ 29 w 1360"/>
                  <a:gd name="T41" fmla="*/ 832 h 1358"/>
                  <a:gd name="T42" fmla="*/ 0 w 1360"/>
                  <a:gd name="T43" fmla="*/ 825 h 1358"/>
                  <a:gd name="T44" fmla="*/ 38 w 1360"/>
                  <a:gd name="T45" fmla="*/ 790 h 1358"/>
                  <a:gd name="T46" fmla="*/ 77 w 1360"/>
                  <a:gd name="T47" fmla="*/ 765 h 1358"/>
                  <a:gd name="T48" fmla="*/ 109 w 1360"/>
                  <a:gd name="T49" fmla="*/ 752 h 1358"/>
                  <a:gd name="T50" fmla="*/ 142 w 1360"/>
                  <a:gd name="T51" fmla="*/ 746 h 1358"/>
                  <a:gd name="T52" fmla="*/ 184 w 1360"/>
                  <a:gd name="T53" fmla="*/ 761 h 1358"/>
                  <a:gd name="T54" fmla="*/ 231 w 1360"/>
                  <a:gd name="T55" fmla="*/ 806 h 1358"/>
                  <a:gd name="T56" fmla="*/ 277 w 1360"/>
                  <a:gd name="T57" fmla="*/ 878 h 1358"/>
                  <a:gd name="T58" fmla="*/ 327 w 1360"/>
                  <a:gd name="T59" fmla="*/ 980 h 1358"/>
                  <a:gd name="T60" fmla="*/ 409 w 1360"/>
                  <a:gd name="T61" fmla="*/ 982 h 1358"/>
                  <a:gd name="T62" fmla="*/ 507 w 1360"/>
                  <a:gd name="T63" fmla="*/ 823 h 1358"/>
                  <a:gd name="T64" fmla="*/ 615 w 1360"/>
                  <a:gd name="T65" fmla="*/ 669 h 1358"/>
                  <a:gd name="T66" fmla="*/ 732 w 1360"/>
                  <a:gd name="T67" fmla="*/ 524 h 1358"/>
                  <a:gd name="T68" fmla="*/ 859 w 1360"/>
                  <a:gd name="T69" fmla="*/ 385 h 1358"/>
                  <a:gd name="T70" fmla="*/ 989 w 1360"/>
                  <a:gd name="T71" fmla="*/ 259 h 1358"/>
                  <a:gd name="T72" fmla="*/ 1124 w 1360"/>
                  <a:gd name="T73" fmla="*/ 144 h 1358"/>
                  <a:gd name="T74" fmla="*/ 1260 w 1360"/>
                  <a:gd name="T75" fmla="*/ 44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tx1"/>
              </a:solidFill>
              <a:ln>
                <a:noFill/>
              </a:ln>
            </p:spPr>
            <p:txBody>
              <a:bodyPr lIns="68580" tIns="34290" rIns="68580" bIns="34290"/>
              <a:lstStyle/>
              <a:p>
                <a:pPr fontAlgn="auto">
                  <a:spcBef>
                    <a:spcPts val="0"/>
                  </a:spcBef>
                  <a:spcAft>
                    <a:spcPts val="0"/>
                  </a:spcAft>
                  <a:defRPr/>
                </a:pPr>
                <a:endParaRPr lang="zh-CN" altLang="en-US" sz="1350">
                  <a:latin typeface="+mn-lt"/>
                  <a:ea typeface="+mn-ea"/>
                </a:endParaRPr>
              </a:p>
            </p:txBody>
          </p:sp>
        </p:grpSp>
      </p:grpSp>
    </p:spTree>
    <p:extLst>
      <p:ext uri="{BB962C8B-B14F-4D97-AF65-F5344CB8AC3E}">
        <p14:creationId xmlns:p14="http://schemas.microsoft.com/office/powerpoint/2010/main" val="3331170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E21F1E-BEC5-4715-A8BE-72A14CED1EF4}"/>
              </a:ext>
            </a:extLst>
          </p:cNvPr>
          <p:cNvSpPr>
            <a:spLocks noGrp="1"/>
          </p:cNvSpPr>
          <p:nvPr>
            <p:ph type="title"/>
          </p:nvPr>
        </p:nvSpPr>
        <p:spPr/>
        <p:txBody>
          <a:bodyPr>
            <a:normAutofit/>
          </a:bodyPr>
          <a:lstStyle/>
          <a:p>
            <a:r>
              <a:rPr lang="zh-CN" altLang="en-US" sz="2000" dirty="0"/>
              <a:t>常见问题</a:t>
            </a:r>
            <a:r>
              <a:rPr lang="en-US" altLang="zh-CN" sz="2000" dirty="0"/>
              <a:t>1</a:t>
            </a:r>
            <a:r>
              <a:rPr lang="zh-CN" altLang="en-US" sz="2000" dirty="0"/>
              <a:t>：配置首页</a:t>
            </a:r>
          </a:p>
        </p:txBody>
      </p:sp>
      <p:sp>
        <p:nvSpPr>
          <p:cNvPr id="3" name="内容占位符 2">
            <a:extLst>
              <a:ext uri="{FF2B5EF4-FFF2-40B4-BE49-F238E27FC236}">
                <a16:creationId xmlns:a16="http://schemas.microsoft.com/office/drawing/2014/main" id="{A180F115-7D93-4542-951A-E6B6E6753218}"/>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603E1871-D933-46F7-92D7-5EC66A48934B}"/>
              </a:ext>
            </a:extLst>
          </p:cNvPr>
          <p:cNvPicPr>
            <a:picLocks noChangeAspect="1"/>
          </p:cNvPicPr>
          <p:nvPr/>
        </p:nvPicPr>
        <p:blipFill>
          <a:blip r:embed="rId2"/>
          <a:stretch>
            <a:fillRect/>
          </a:stretch>
        </p:blipFill>
        <p:spPr>
          <a:xfrm>
            <a:off x="469231" y="978568"/>
            <a:ext cx="7851228" cy="2234342"/>
          </a:xfrm>
          <a:prstGeom prst="rect">
            <a:avLst/>
          </a:prstGeom>
        </p:spPr>
      </p:pic>
      <p:pic>
        <p:nvPicPr>
          <p:cNvPr id="7" name="图片 6">
            <a:extLst>
              <a:ext uri="{FF2B5EF4-FFF2-40B4-BE49-F238E27FC236}">
                <a16:creationId xmlns:a16="http://schemas.microsoft.com/office/drawing/2014/main" id="{4E0B6CC5-B041-40C4-A9D6-50483FD30C4A}"/>
              </a:ext>
            </a:extLst>
          </p:cNvPr>
          <p:cNvPicPr>
            <a:picLocks noChangeAspect="1"/>
          </p:cNvPicPr>
          <p:nvPr/>
        </p:nvPicPr>
        <p:blipFill>
          <a:blip r:embed="rId3"/>
          <a:stretch>
            <a:fillRect/>
          </a:stretch>
        </p:blipFill>
        <p:spPr>
          <a:xfrm>
            <a:off x="579936" y="2055761"/>
            <a:ext cx="7960066" cy="3760756"/>
          </a:xfrm>
          <a:prstGeom prst="rect">
            <a:avLst/>
          </a:prstGeom>
        </p:spPr>
      </p:pic>
      <p:pic>
        <p:nvPicPr>
          <p:cNvPr id="5" name="图片 4">
            <a:extLst>
              <a:ext uri="{FF2B5EF4-FFF2-40B4-BE49-F238E27FC236}">
                <a16:creationId xmlns:a16="http://schemas.microsoft.com/office/drawing/2014/main" id="{14ABD166-5603-4F74-AB83-DA48CE396706}"/>
              </a:ext>
            </a:extLst>
          </p:cNvPr>
          <p:cNvPicPr>
            <a:picLocks noChangeAspect="1"/>
          </p:cNvPicPr>
          <p:nvPr/>
        </p:nvPicPr>
        <p:blipFill>
          <a:blip r:embed="rId4"/>
          <a:stretch>
            <a:fillRect/>
          </a:stretch>
        </p:blipFill>
        <p:spPr>
          <a:xfrm>
            <a:off x="4942565" y="4550980"/>
            <a:ext cx="3756265" cy="1827018"/>
          </a:xfrm>
          <a:prstGeom prst="rect">
            <a:avLst/>
          </a:prstGeom>
        </p:spPr>
      </p:pic>
    </p:spTree>
    <p:extLst>
      <p:ext uri="{BB962C8B-B14F-4D97-AF65-F5344CB8AC3E}">
        <p14:creationId xmlns:p14="http://schemas.microsoft.com/office/powerpoint/2010/main" val="217362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4F8238-EA0E-4673-A3E0-C48FA28C8150}"/>
              </a:ext>
            </a:extLst>
          </p:cNvPr>
          <p:cNvSpPr>
            <a:spLocks noGrp="1"/>
          </p:cNvSpPr>
          <p:nvPr>
            <p:ph type="title"/>
          </p:nvPr>
        </p:nvSpPr>
        <p:spPr/>
        <p:txBody>
          <a:bodyPr>
            <a:normAutofit/>
          </a:bodyPr>
          <a:lstStyle/>
          <a:p>
            <a:r>
              <a:rPr lang="zh-CN" altLang="en-US" sz="2000" dirty="0"/>
              <a:t>常见问题</a:t>
            </a:r>
            <a:r>
              <a:rPr lang="en-US" altLang="zh-CN" sz="2000" dirty="0"/>
              <a:t>2</a:t>
            </a:r>
            <a:r>
              <a:rPr lang="zh-CN" altLang="en-US" sz="2000" dirty="0"/>
              <a:t>：登录查看问题</a:t>
            </a:r>
          </a:p>
        </p:txBody>
      </p:sp>
      <p:sp>
        <p:nvSpPr>
          <p:cNvPr id="3" name="内容占位符 2">
            <a:extLst>
              <a:ext uri="{FF2B5EF4-FFF2-40B4-BE49-F238E27FC236}">
                <a16:creationId xmlns:a16="http://schemas.microsoft.com/office/drawing/2014/main" id="{A54603B2-945E-4C58-A89A-2F27EACC023A}"/>
              </a:ext>
            </a:extLst>
          </p:cNvPr>
          <p:cNvSpPr>
            <a:spLocks noGrp="1"/>
          </p:cNvSpPr>
          <p:nvPr>
            <p:ph idx="1"/>
          </p:nvPr>
        </p:nvSpPr>
        <p:spPr/>
        <p:txBody>
          <a:bodyPr/>
          <a:lstStyle/>
          <a:p>
            <a:endParaRPr lang="en-US" altLang="zh-CN" dirty="0"/>
          </a:p>
          <a:p>
            <a:r>
              <a:rPr lang="en-US" altLang="zh-CN" dirty="0"/>
              <a:t>VPN</a:t>
            </a:r>
            <a:r>
              <a:rPr lang="zh-CN" altLang="en-US" dirty="0"/>
              <a:t>登录系统后，如果预览打印页面或者附件在线预览无法查看，需要联系系统管理员进行授权；</a:t>
            </a:r>
            <a:endParaRPr lang="en-US" altLang="zh-CN" dirty="0"/>
          </a:p>
          <a:p>
            <a:r>
              <a:rPr lang="zh-CN" altLang="en-US" dirty="0"/>
              <a:t>推荐使用专用浏览器，下载地址：</a:t>
            </a:r>
            <a:r>
              <a:rPr lang="en-US" altLang="zh-CN" dirty="0">
                <a:hlinkClick r:id="rId2"/>
              </a:rPr>
              <a:t>http://www.cnic.cn/front/pc.html?_1556505251733#/cnicSite/article/7aaeda68133ac88415491bd7e0e46d6b/503589</a:t>
            </a:r>
            <a:endParaRPr lang="en-US" altLang="zh-CN" dirty="0"/>
          </a:p>
          <a:p>
            <a:endParaRPr lang="en-US" altLang="zh-CN" dirty="0"/>
          </a:p>
          <a:p>
            <a:r>
              <a:rPr lang="zh-CN" altLang="en-US" dirty="0"/>
              <a:t>移动端下载</a:t>
            </a:r>
          </a:p>
        </p:txBody>
      </p:sp>
      <p:pic>
        <p:nvPicPr>
          <p:cNvPr id="6" name="图片 5" descr="https://www.pgyer.com/app/qrcode/inter_release">
            <a:extLst>
              <a:ext uri="{FF2B5EF4-FFF2-40B4-BE49-F238E27FC236}">
                <a16:creationId xmlns:a16="http://schemas.microsoft.com/office/drawing/2014/main" id="{8BBC6235-8EBF-49D7-8A0B-508680EEFBB5}"/>
              </a:ext>
            </a:extLst>
          </p:cNvPr>
          <p:cNvPicPr/>
          <p:nvPr/>
        </p:nvPicPr>
        <p:blipFill>
          <a:blip r:embed="rId3"/>
          <a:srcRect/>
          <a:stretch>
            <a:fillRect/>
          </a:stretch>
        </p:blipFill>
        <p:spPr bwMode="auto">
          <a:xfrm>
            <a:off x="808968" y="3650582"/>
            <a:ext cx="2228850" cy="2228850"/>
          </a:xfrm>
          <a:prstGeom prst="rect">
            <a:avLst/>
          </a:prstGeom>
          <a:noFill/>
          <a:ln w="9525">
            <a:noFill/>
            <a:miter lim="800000"/>
            <a:headEnd/>
            <a:tailEnd/>
          </a:ln>
        </p:spPr>
      </p:pic>
      <p:pic>
        <p:nvPicPr>
          <p:cNvPr id="7" name="图片 6" descr="https://www.pgyer.com/app/qrcode/inter_pro_release">
            <a:extLst>
              <a:ext uri="{FF2B5EF4-FFF2-40B4-BE49-F238E27FC236}">
                <a16:creationId xmlns:a16="http://schemas.microsoft.com/office/drawing/2014/main" id="{2A7CC596-3EAD-4586-AFFB-895FBC70F039}"/>
              </a:ext>
            </a:extLst>
          </p:cNvPr>
          <p:cNvPicPr/>
          <p:nvPr/>
        </p:nvPicPr>
        <p:blipFill>
          <a:blip r:embed="rId4"/>
          <a:srcRect/>
          <a:stretch>
            <a:fillRect/>
          </a:stretch>
        </p:blipFill>
        <p:spPr bwMode="auto">
          <a:xfrm>
            <a:off x="5317906" y="3622543"/>
            <a:ext cx="2228850" cy="2228850"/>
          </a:xfrm>
          <a:prstGeom prst="rect">
            <a:avLst/>
          </a:prstGeom>
          <a:noFill/>
          <a:ln w="9525">
            <a:noFill/>
            <a:miter lim="800000"/>
            <a:headEnd/>
            <a:tailEnd/>
          </a:ln>
        </p:spPr>
      </p:pic>
      <p:sp>
        <p:nvSpPr>
          <p:cNvPr id="4" name="文本框 3">
            <a:extLst>
              <a:ext uri="{FF2B5EF4-FFF2-40B4-BE49-F238E27FC236}">
                <a16:creationId xmlns:a16="http://schemas.microsoft.com/office/drawing/2014/main" id="{092C9AFF-3C3F-4AB6-A3ED-FC07062A9187}"/>
              </a:ext>
            </a:extLst>
          </p:cNvPr>
          <p:cNvSpPr txBox="1"/>
          <p:nvPr/>
        </p:nvSpPr>
        <p:spPr>
          <a:xfrm>
            <a:off x="1456214" y="5998045"/>
            <a:ext cx="934358" cy="369332"/>
          </a:xfrm>
          <a:prstGeom prst="rect">
            <a:avLst/>
          </a:prstGeom>
          <a:noFill/>
        </p:spPr>
        <p:txBody>
          <a:bodyPr wrap="none" rtlCol="0">
            <a:spAutoFit/>
          </a:bodyPr>
          <a:lstStyle/>
          <a:p>
            <a:r>
              <a:rPr lang="en-US" altLang="zh-CN" dirty="0"/>
              <a:t>Android</a:t>
            </a:r>
            <a:endParaRPr lang="zh-CN" altLang="en-US" dirty="0"/>
          </a:p>
        </p:txBody>
      </p:sp>
      <p:sp>
        <p:nvSpPr>
          <p:cNvPr id="8" name="文本框 7">
            <a:extLst>
              <a:ext uri="{FF2B5EF4-FFF2-40B4-BE49-F238E27FC236}">
                <a16:creationId xmlns:a16="http://schemas.microsoft.com/office/drawing/2014/main" id="{AD893360-1378-485C-8E54-7EB2D632FB47}"/>
              </a:ext>
            </a:extLst>
          </p:cNvPr>
          <p:cNvSpPr txBox="1"/>
          <p:nvPr/>
        </p:nvSpPr>
        <p:spPr>
          <a:xfrm>
            <a:off x="6182102" y="5998045"/>
            <a:ext cx="500458" cy="369332"/>
          </a:xfrm>
          <a:prstGeom prst="rect">
            <a:avLst/>
          </a:prstGeom>
          <a:noFill/>
        </p:spPr>
        <p:txBody>
          <a:bodyPr wrap="none" rtlCol="0">
            <a:spAutoFit/>
          </a:bodyPr>
          <a:lstStyle/>
          <a:p>
            <a:r>
              <a:rPr lang="en-US" altLang="zh-CN" dirty="0"/>
              <a:t>IOS</a:t>
            </a:r>
            <a:endParaRPr lang="zh-CN" altLang="en-US" dirty="0"/>
          </a:p>
        </p:txBody>
      </p:sp>
    </p:spTree>
    <p:extLst>
      <p:ext uri="{BB962C8B-B14F-4D97-AF65-F5344CB8AC3E}">
        <p14:creationId xmlns:p14="http://schemas.microsoft.com/office/powerpoint/2010/main" val="1826574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32A9AA-AE12-4A6D-8F60-849014DA1080}"/>
              </a:ext>
            </a:extLst>
          </p:cNvPr>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退出登录</a:t>
            </a:r>
          </a:p>
        </p:txBody>
      </p:sp>
      <p:sp>
        <p:nvSpPr>
          <p:cNvPr id="3" name="内容占位符 2">
            <a:extLst>
              <a:ext uri="{FF2B5EF4-FFF2-40B4-BE49-F238E27FC236}">
                <a16:creationId xmlns:a16="http://schemas.microsoft.com/office/drawing/2014/main" id="{7A1D628D-B5EE-401F-92B2-76965DFA5ED8}"/>
              </a:ext>
            </a:extLst>
          </p:cNvPr>
          <p:cNvSpPr>
            <a:spLocks noGrp="1"/>
          </p:cNvSpPr>
          <p:nvPr>
            <p:ph idx="1"/>
          </p:nvPr>
        </p:nvSpPr>
        <p:spPr/>
        <p:txBody>
          <a:bodyPr/>
          <a:lstStyle/>
          <a:p>
            <a:pPr marL="0" indent="0">
              <a:buNone/>
            </a:pPr>
            <a:endParaRPr lang="zh-CN" altLang="en-US" dirty="0"/>
          </a:p>
        </p:txBody>
      </p:sp>
      <p:pic>
        <p:nvPicPr>
          <p:cNvPr id="4" name="图片 3">
            <a:extLst>
              <a:ext uri="{FF2B5EF4-FFF2-40B4-BE49-F238E27FC236}">
                <a16:creationId xmlns:a16="http://schemas.microsoft.com/office/drawing/2014/main" id="{941A510F-5210-437E-9310-37E9CD36072B}"/>
              </a:ext>
            </a:extLst>
          </p:cNvPr>
          <p:cNvPicPr>
            <a:picLocks noChangeAspect="1"/>
          </p:cNvPicPr>
          <p:nvPr/>
        </p:nvPicPr>
        <p:blipFill>
          <a:blip r:embed="rId2"/>
          <a:stretch>
            <a:fillRect/>
          </a:stretch>
        </p:blipFill>
        <p:spPr>
          <a:xfrm>
            <a:off x="330417" y="1413354"/>
            <a:ext cx="8459104" cy="4031292"/>
          </a:xfrm>
          <a:prstGeom prst="rect">
            <a:avLst/>
          </a:prstGeom>
        </p:spPr>
      </p:pic>
    </p:spTree>
    <p:extLst>
      <p:ext uri="{BB962C8B-B14F-4D97-AF65-F5344CB8AC3E}">
        <p14:creationId xmlns:p14="http://schemas.microsoft.com/office/powerpoint/2010/main" val="7086193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494DEE1-7146-424E-A9FE-6CA52A4A2801}"/>
              </a:ext>
            </a:extLst>
          </p:cNvPr>
          <p:cNvPicPr>
            <a:picLocks noChangeAspect="1"/>
          </p:cNvPicPr>
          <p:nvPr/>
        </p:nvPicPr>
        <p:blipFill>
          <a:blip r:embed="rId2"/>
          <a:stretch>
            <a:fillRect/>
          </a:stretch>
        </p:blipFill>
        <p:spPr>
          <a:xfrm>
            <a:off x="3595346" y="2184836"/>
            <a:ext cx="2993352" cy="2488328"/>
          </a:xfrm>
          <a:prstGeom prst="rect">
            <a:avLst/>
          </a:prstGeom>
        </p:spPr>
      </p:pic>
      <p:sp>
        <p:nvSpPr>
          <p:cNvPr id="2" name="标题 1">
            <a:extLst>
              <a:ext uri="{FF2B5EF4-FFF2-40B4-BE49-F238E27FC236}">
                <a16:creationId xmlns:a16="http://schemas.microsoft.com/office/drawing/2014/main" id="{A16DCB79-8B2A-4BBC-8E0F-14BC50C789D8}"/>
              </a:ext>
            </a:extLst>
          </p:cNvPr>
          <p:cNvSpPr>
            <a:spLocks noGrp="1"/>
          </p:cNvSpPr>
          <p:nvPr>
            <p:ph type="title"/>
          </p:nvPr>
        </p:nvSpPr>
        <p:spPr/>
        <p:txBody>
          <a:bodyPr>
            <a:normAutofit/>
          </a:bodyPr>
          <a:lstStyle/>
          <a:p>
            <a:r>
              <a:rPr lang="zh-CN" altLang="en-US" sz="2000" dirty="0"/>
              <a:t>常见问题</a:t>
            </a:r>
            <a:r>
              <a:rPr lang="en-US" altLang="zh-CN" sz="2000" dirty="0"/>
              <a:t>3</a:t>
            </a:r>
            <a:r>
              <a:rPr lang="zh-CN" altLang="en-US" sz="2000" dirty="0"/>
              <a:t>：无法收到短信邮件</a:t>
            </a:r>
          </a:p>
        </p:txBody>
      </p:sp>
      <p:sp>
        <p:nvSpPr>
          <p:cNvPr id="3" name="内容占位符 2">
            <a:extLst>
              <a:ext uri="{FF2B5EF4-FFF2-40B4-BE49-F238E27FC236}">
                <a16:creationId xmlns:a16="http://schemas.microsoft.com/office/drawing/2014/main" id="{A1BEA69E-5D2F-48DF-955A-474CEF00448B}"/>
              </a:ext>
            </a:extLst>
          </p:cNvPr>
          <p:cNvSpPr>
            <a:spLocks noGrp="1"/>
          </p:cNvSpPr>
          <p:nvPr>
            <p:ph idx="1"/>
          </p:nvPr>
        </p:nvSpPr>
        <p:spPr/>
        <p:txBody>
          <a:bodyPr/>
          <a:lstStyle/>
          <a:p>
            <a:r>
              <a:rPr lang="zh-CN" altLang="en-US" dirty="0"/>
              <a:t>用户登录自己的新一代</a:t>
            </a:r>
            <a:r>
              <a:rPr lang="en-US" altLang="zh-CN" dirty="0"/>
              <a:t>ARP</a:t>
            </a:r>
            <a:r>
              <a:rPr lang="zh-CN" altLang="en-US" dirty="0"/>
              <a:t>国际合作系统；</a:t>
            </a:r>
            <a:endParaRPr lang="en-US" altLang="zh-CN" dirty="0"/>
          </a:p>
          <a:p>
            <a:r>
              <a:rPr lang="zh-CN" altLang="en-US" dirty="0"/>
              <a:t>点击个人中心，修改自己的邮箱或手机号，点击保存。</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marL="0" indent="0">
              <a:buNone/>
            </a:pPr>
            <a:endParaRPr lang="zh-CN" altLang="en-US" dirty="0"/>
          </a:p>
        </p:txBody>
      </p:sp>
      <p:pic>
        <p:nvPicPr>
          <p:cNvPr id="7" name="图片 6">
            <a:extLst>
              <a:ext uri="{FF2B5EF4-FFF2-40B4-BE49-F238E27FC236}">
                <a16:creationId xmlns:a16="http://schemas.microsoft.com/office/drawing/2014/main" id="{8BAF63A4-6BCB-44D2-89AD-98B113D95B3D}"/>
              </a:ext>
            </a:extLst>
          </p:cNvPr>
          <p:cNvPicPr>
            <a:picLocks noChangeAspect="1"/>
          </p:cNvPicPr>
          <p:nvPr/>
        </p:nvPicPr>
        <p:blipFill>
          <a:blip r:embed="rId3"/>
          <a:stretch>
            <a:fillRect/>
          </a:stretch>
        </p:blipFill>
        <p:spPr>
          <a:xfrm>
            <a:off x="957448" y="2153556"/>
            <a:ext cx="2125620" cy="1689467"/>
          </a:xfrm>
          <a:prstGeom prst="rect">
            <a:avLst/>
          </a:prstGeom>
        </p:spPr>
      </p:pic>
    </p:spTree>
    <p:extLst>
      <p:ext uri="{BB962C8B-B14F-4D97-AF65-F5344CB8AC3E}">
        <p14:creationId xmlns:p14="http://schemas.microsoft.com/office/powerpoint/2010/main" val="24769029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
          <p:cNvGrpSpPr>
            <a:grpSpLocks/>
          </p:cNvGrpSpPr>
          <p:nvPr/>
        </p:nvGrpSpPr>
        <p:grpSpPr bwMode="auto">
          <a:xfrm>
            <a:off x="0" y="765365"/>
            <a:ext cx="9144000" cy="5503863"/>
            <a:chOff x="0" y="1504950"/>
            <a:chExt cx="9398000" cy="5503863"/>
          </a:xfrm>
        </p:grpSpPr>
        <p:grpSp>
          <p:nvGrpSpPr>
            <p:cNvPr id="5" name="Group 138"/>
            <p:cNvGrpSpPr>
              <a:grpSpLocks/>
            </p:cNvGrpSpPr>
            <p:nvPr/>
          </p:nvGrpSpPr>
          <p:grpSpPr bwMode="auto">
            <a:xfrm>
              <a:off x="1692275" y="4564064"/>
              <a:ext cx="5918201" cy="627063"/>
              <a:chOff x="969" y="2912"/>
              <a:chExt cx="3728" cy="395"/>
            </a:xfrm>
          </p:grpSpPr>
          <p:grpSp>
            <p:nvGrpSpPr>
              <p:cNvPr id="59" name="Group 80"/>
              <p:cNvGrpSpPr>
                <a:grpSpLocks/>
              </p:cNvGrpSpPr>
              <p:nvPr/>
            </p:nvGrpSpPr>
            <p:grpSpPr bwMode="auto">
              <a:xfrm>
                <a:off x="969" y="2912"/>
                <a:ext cx="953" cy="395"/>
                <a:chOff x="1565" y="1509"/>
                <a:chExt cx="838" cy="347"/>
              </a:xfrm>
            </p:grpSpPr>
            <p:sp>
              <p:nvSpPr>
                <p:cNvPr id="63" name="Rectangle 81"/>
                <p:cNvSpPr>
                  <a:spLocks noChangeArrowheads="1"/>
                </p:cNvSpPr>
                <p:nvPr/>
              </p:nvSpPr>
              <p:spPr bwMode="auto">
                <a:xfrm>
                  <a:off x="1565" y="1570"/>
                  <a:ext cx="226" cy="226"/>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64" name="Rectangle 82"/>
                <p:cNvSpPr>
                  <a:spLocks noChangeArrowheads="1"/>
                </p:cNvSpPr>
                <p:nvPr/>
              </p:nvSpPr>
              <p:spPr bwMode="auto">
                <a:xfrm>
                  <a:off x="1791" y="1570"/>
                  <a:ext cx="136" cy="226"/>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65" name="Group 83"/>
                <p:cNvGrpSpPr>
                  <a:grpSpLocks/>
                </p:cNvGrpSpPr>
                <p:nvPr/>
              </p:nvGrpSpPr>
              <p:grpSpPr bwMode="auto">
                <a:xfrm>
                  <a:off x="1936" y="1511"/>
                  <a:ext cx="55" cy="345"/>
                  <a:chOff x="1936" y="1511"/>
                  <a:chExt cx="55" cy="345"/>
                </a:xfrm>
              </p:grpSpPr>
              <p:sp>
                <p:nvSpPr>
                  <p:cNvPr id="70" name="AutoShape 84"/>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 name="AutoShape 85"/>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grpSp>
            <p:sp>
              <p:nvSpPr>
                <p:cNvPr id="66" name="Rectangle 86"/>
                <p:cNvSpPr>
                  <a:spLocks noChangeArrowheads="1"/>
                </p:cNvSpPr>
                <p:nvPr/>
              </p:nvSpPr>
              <p:spPr bwMode="auto">
                <a:xfrm>
                  <a:off x="2002" y="1517"/>
                  <a:ext cx="334" cy="333"/>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67" name="Group 87"/>
                <p:cNvGrpSpPr>
                  <a:grpSpLocks/>
                </p:cNvGrpSpPr>
                <p:nvPr/>
              </p:nvGrpSpPr>
              <p:grpSpPr bwMode="auto">
                <a:xfrm flipH="1">
                  <a:off x="2348" y="1509"/>
                  <a:ext cx="55" cy="345"/>
                  <a:chOff x="1936" y="1511"/>
                  <a:chExt cx="55" cy="345"/>
                </a:xfrm>
              </p:grpSpPr>
              <p:sp>
                <p:nvSpPr>
                  <p:cNvPr id="68" name="AutoShape 88"/>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 name="AutoShape 89"/>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sp>
            <p:nvSpPr>
              <p:cNvPr id="60" name="Text Box 90"/>
              <p:cNvSpPr txBox="1">
                <a:spLocks noChangeArrowheads="1"/>
              </p:cNvSpPr>
              <p:nvPr/>
            </p:nvSpPr>
            <p:spPr bwMode="auto">
              <a:xfrm>
                <a:off x="1475" y="2952"/>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03</a:t>
                </a:r>
              </a:p>
            </p:txBody>
          </p:sp>
          <p:sp>
            <p:nvSpPr>
              <p:cNvPr id="61" name="Freeform 95"/>
              <p:cNvSpPr>
                <a:spLocks/>
              </p:cNvSpPr>
              <p:nvPr/>
            </p:nvSpPr>
            <p:spPr bwMode="auto">
              <a:xfrm>
                <a:off x="1925" y="2973"/>
                <a:ext cx="2772" cy="289"/>
              </a:xfrm>
              <a:custGeom>
                <a:avLst/>
                <a:gdLst>
                  <a:gd name="T0" fmla="*/ 0 w 2437"/>
                  <a:gd name="T1" fmla="*/ 0 h 289"/>
                  <a:gd name="T2" fmla="*/ 238 w 2437"/>
                  <a:gd name="T3" fmla="*/ 703 h 289"/>
                  <a:gd name="T4" fmla="*/ 3492 w 2437"/>
                  <a:gd name="T5" fmla="*/ 369 h 289"/>
                  <a:gd name="T6" fmla="*/ 3492 w 2437"/>
                  <a:gd name="T7" fmla="*/ 63 h 289"/>
                  <a:gd name="T8" fmla="*/ 0 w 2437"/>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7" h="289">
                    <a:moveTo>
                      <a:pt x="0" y="0"/>
                    </a:moveTo>
                    <a:lnTo>
                      <a:pt x="1" y="273"/>
                    </a:lnTo>
                    <a:lnTo>
                      <a:pt x="2437" y="289"/>
                    </a:lnTo>
                    <a:lnTo>
                      <a:pt x="2434" y="2"/>
                    </a:lnTo>
                    <a:lnTo>
                      <a:pt x="0" y="0"/>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2" name="Rectangle 93"/>
              <p:cNvSpPr>
                <a:spLocks noChangeArrowheads="1"/>
              </p:cNvSpPr>
              <p:nvPr/>
            </p:nvSpPr>
            <p:spPr bwMode="auto">
              <a:xfrm>
                <a:off x="2023" y="2989"/>
                <a:ext cx="7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常见问题</a:t>
                </a:r>
                <a:endParaRPr lang="en-US" altLang="zh-CN" sz="2000" dirty="0">
                  <a:solidFill>
                    <a:schemeClr val="bg1"/>
                  </a:solidFill>
                </a:endParaRPr>
              </a:p>
            </p:txBody>
          </p:sp>
        </p:grpSp>
        <p:grpSp>
          <p:nvGrpSpPr>
            <p:cNvPr id="6" name="Group 140"/>
            <p:cNvGrpSpPr>
              <a:grpSpLocks/>
            </p:cNvGrpSpPr>
            <p:nvPr/>
          </p:nvGrpSpPr>
          <p:grpSpPr bwMode="auto">
            <a:xfrm>
              <a:off x="0" y="1504950"/>
              <a:ext cx="9398000" cy="5503863"/>
              <a:chOff x="0" y="948"/>
              <a:chExt cx="5920" cy="3467"/>
            </a:xfrm>
          </p:grpSpPr>
          <p:grpSp>
            <p:nvGrpSpPr>
              <p:cNvPr id="47" name="Group 73"/>
              <p:cNvGrpSpPr>
                <a:grpSpLocks/>
              </p:cNvGrpSpPr>
              <p:nvPr/>
            </p:nvGrpSpPr>
            <p:grpSpPr bwMode="auto">
              <a:xfrm rot="10800000">
                <a:off x="4967" y="3838"/>
                <a:ext cx="953" cy="577"/>
                <a:chOff x="249" y="799"/>
                <a:chExt cx="953" cy="577"/>
              </a:xfrm>
            </p:grpSpPr>
            <p:sp>
              <p:nvSpPr>
                <p:cNvPr id="55" name="Rectangle 5"/>
                <p:cNvSpPr>
                  <a:spLocks noChangeArrowheads="1"/>
                </p:cNvSpPr>
                <p:nvPr/>
              </p:nvSpPr>
              <p:spPr bwMode="auto">
                <a:xfrm>
                  <a:off x="431" y="935"/>
                  <a:ext cx="635" cy="363"/>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6" name="Rectangle 6"/>
                <p:cNvSpPr>
                  <a:spLocks noChangeArrowheads="1"/>
                </p:cNvSpPr>
                <p:nvPr/>
              </p:nvSpPr>
              <p:spPr bwMode="auto">
                <a:xfrm>
                  <a:off x="249" y="1117"/>
                  <a:ext cx="318" cy="259"/>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7" name="Rectangle 7"/>
                <p:cNvSpPr>
                  <a:spLocks noChangeArrowheads="1"/>
                </p:cNvSpPr>
                <p:nvPr/>
              </p:nvSpPr>
              <p:spPr bwMode="auto">
                <a:xfrm>
                  <a:off x="703" y="845"/>
                  <a:ext cx="453" cy="259"/>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8" name="Rectangle 8"/>
                <p:cNvSpPr>
                  <a:spLocks noChangeArrowheads="1"/>
                </p:cNvSpPr>
                <p:nvPr/>
              </p:nvSpPr>
              <p:spPr bwMode="auto">
                <a:xfrm>
                  <a:off x="1066" y="799"/>
                  <a:ext cx="136" cy="111"/>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sp>
            <p:nvSpPr>
              <p:cNvPr id="48" name="Rectangle 75"/>
              <p:cNvSpPr>
                <a:spLocks noChangeArrowheads="1"/>
              </p:cNvSpPr>
              <p:nvPr/>
            </p:nvSpPr>
            <p:spPr bwMode="auto">
              <a:xfrm>
                <a:off x="277" y="1097"/>
                <a:ext cx="968" cy="553"/>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49" name="Rectangle 76"/>
              <p:cNvSpPr>
                <a:spLocks noChangeArrowheads="1"/>
              </p:cNvSpPr>
              <p:nvPr/>
            </p:nvSpPr>
            <p:spPr bwMode="auto">
              <a:xfrm>
                <a:off x="0" y="1374"/>
                <a:ext cx="485" cy="395"/>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0" name="Rectangle 77"/>
              <p:cNvSpPr>
                <a:spLocks noChangeArrowheads="1"/>
              </p:cNvSpPr>
              <p:nvPr/>
            </p:nvSpPr>
            <p:spPr bwMode="auto">
              <a:xfrm>
                <a:off x="612" y="981"/>
                <a:ext cx="782" cy="448"/>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1" name="Rectangle 78"/>
              <p:cNvSpPr>
                <a:spLocks noChangeArrowheads="1"/>
              </p:cNvSpPr>
              <p:nvPr/>
            </p:nvSpPr>
            <p:spPr bwMode="auto">
              <a:xfrm>
                <a:off x="1338" y="948"/>
                <a:ext cx="207" cy="169"/>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2" name="Text Box 123"/>
              <p:cNvSpPr txBox="1">
                <a:spLocks noChangeArrowheads="1"/>
              </p:cNvSpPr>
              <p:nvPr/>
            </p:nvSpPr>
            <p:spPr bwMode="auto">
              <a:xfrm>
                <a:off x="612" y="1071"/>
                <a:ext cx="630" cy="365"/>
              </a:xfrm>
              <a:prstGeom prst="rect">
                <a:avLst/>
              </a:prstGeom>
              <a:noFill/>
              <a:ln>
                <a:noFill/>
              </a:ln>
              <a:effectLst>
                <a:prstShdw prst="shdw12">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zh-CN" altLang="en-US" sz="3200">
                    <a:latin typeface="Arial" pitchFamily="34" charset="0"/>
                    <a:ea typeface="黑体" pitchFamily="2" charset="-122"/>
                  </a:rPr>
                  <a:t>目录</a:t>
                </a:r>
              </a:p>
            </p:txBody>
          </p:sp>
          <p:sp>
            <p:nvSpPr>
              <p:cNvPr id="53" name="Line 124"/>
              <p:cNvSpPr>
                <a:spLocks noChangeShapeType="1"/>
              </p:cNvSpPr>
              <p:nvPr/>
            </p:nvSpPr>
            <p:spPr bwMode="auto">
              <a:xfrm>
                <a:off x="1383" y="1428"/>
                <a:ext cx="4082" cy="0"/>
              </a:xfrm>
              <a:prstGeom prst="line">
                <a:avLst/>
              </a:prstGeom>
              <a:noFill/>
              <a:ln w="158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Line 126"/>
              <p:cNvSpPr>
                <a:spLocks noChangeShapeType="1"/>
              </p:cNvSpPr>
              <p:nvPr/>
            </p:nvSpPr>
            <p:spPr bwMode="auto">
              <a:xfrm>
                <a:off x="5465" y="1434"/>
                <a:ext cx="0" cy="2676"/>
              </a:xfrm>
              <a:prstGeom prst="line">
                <a:avLst/>
              </a:prstGeom>
              <a:noFill/>
              <a:ln w="158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 name="Group 135"/>
            <p:cNvGrpSpPr>
              <a:grpSpLocks/>
            </p:cNvGrpSpPr>
            <p:nvPr/>
          </p:nvGrpSpPr>
          <p:grpSpPr bwMode="auto">
            <a:xfrm>
              <a:off x="1701800" y="2908300"/>
              <a:ext cx="5911852" cy="627063"/>
              <a:chOff x="975" y="1869"/>
              <a:chExt cx="3724" cy="395"/>
            </a:xfrm>
          </p:grpSpPr>
          <p:grpSp>
            <p:nvGrpSpPr>
              <p:cNvPr id="34" name="Group 21"/>
              <p:cNvGrpSpPr>
                <a:grpSpLocks/>
              </p:cNvGrpSpPr>
              <p:nvPr/>
            </p:nvGrpSpPr>
            <p:grpSpPr bwMode="auto">
              <a:xfrm>
                <a:off x="975" y="1869"/>
                <a:ext cx="953" cy="395"/>
                <a:chOff x="1565" y="1509"/>
                <a:chExt cx="838" cy="347"/>
              </a:xfrm>
            </p:grpSpPr>
            <p:sp>
              <p:nvSpPr>
                <p:cNvPr id="38" name="Rectangle 9"/>
                <p:cNvSpPr>
                  <a:spLocks noChangeArrowheads="1"/>
                </p:cNvSpPr>
                <p:nvPr/>
              </p:nvSpPr>
              <p:spPr bwMode="auto">
                <a:xfrm>
                  <a:off x="1565" y="1570"/>
                  <a:ext cx="226" cy="226"/>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39" name="Rectangle 12"/>
                <p:cNvSpPr>
                  <a:spLocks noChangeArrowheads="1"/>
                </p:cNvSpPr>
                <p:nvPr/>
              </p:nvSpPr>
              <p:spPr bwMode="auto">
                <a:xfrm>
                  <a:off x="1791" y="1570"/>
                  <a:ext cx="136" cy="226"/>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40" name="Group 16"/>
                <p:cNvGrpSpPr>
                  <a:grpSpLocks/>
                </p:cNvGrpSpPr>
                <p:nvPr/>
              </p:nvGrpSpPr>
              <p:grpSpPr bwMode="auto">
                <a:xfrm>
                  <a:off x="1936" y="1511"/>
                  <a:ext cx="55" cy="345"/>
                  <a:chOff x="1936" y="1511"/>
                  <a:chExt cx="55" cy="345"/>
                </a:xfrm>
              </p:grpSpPr>
              <p:sp>
                <p:nvSpPr>
                  <p:cNvPr id="45" name="AutoShape 14"/>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 name="AutoShape 15"/>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grpSp>
            <p:sp>
              <p:nvSpPr>
                <p:cNvPr id="41" name="Rectangle 17"/>
                <p:cNvSpPr>
                  <a:spLocks noChangeArrowheads="1"/>
                </p:cNvSpPr>
                <p:nvPr/>
              </p:nvSpPr>
              <p:spPr bwMode="auto">
                <a:xfrm>
                  <a:off x="2002" y="1517"/>
                  <a:ext cx="334" cy="333"/>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42" name="Group 18"/>
                <p:cNvGrpSpPr>
                  <a:grpSpLocks/>
                </p:cNvGrpSpPr>
                <p:nvPr/>
              </p:nvGrpSpPr>
              <p:grpSpPr bwMode="auto">
                <a:xfrm flipH="1">
                  <a:off x="2348" y="1509"/>
                  <a:ext cx="55" cy="345"/>
                  <a:chOff x="1936" y="1511"/>
                  <a:chExt cx="55" cy="345"/>
                </a:xfrm>
              </p:grpSpPr>
              <p:sp>
                <p:nvSpPr>
                  <p:cNvPr id="43" name="AutoShape 19"/>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 name="AutoShape 20"/>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sp>
            <p:nvSpPr>
              <p:cNvPr id="35" name="Text Box 25"/>
              <p:cNvSpPr txBox="1">
                <a:spLocks noChangeArrowheads="1"/>
              </p:cNvSpPr>
              <p:nvPr/>
            </p:nvSpPr>
            <p:spPr bwMode="auto">
              <a:xfrm>
                <a:off x="1481" y="1909"/>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01</a:t>
                </a:r>
              </a:p>
            </p:txBody>
          </p:sp>
          <p:sp>
            <p:nvSpPr>
              <p:cNvPr id="36" name="Freeform 95"/>
              <p:cNvSpPr>
                <a:spLocks/>
              </p:cNvSpPr>
              <p:nvPr/>
            </p:nvSpPr>
            <p:spPr bwMode="auto">
              <a:xfrm>
                <a:off x="1931" y="1926"/>
                <a:ext cx="2768" cy="287"/>
              </a:xfrm>
              <a:custGeom>
                <a:avLst/>
                <a:gdLst>
                  <a:gd name="T0" fmla="*/ 0 w 2432"/>
                  <a:gd name="T1" fmla="*/ 0 h 287"/>
                  <a:gd name="T2" fmla="*/ 238 w 2432"/>
                  <a:gd name="T3" fmla="*/ 703 h 287"/>
                  <a:gd name="T4" fmla="*/ 3507 w 2432"/>
                  <a:gd name="T5" fmla="*/ 369 h 287"/>
                  <a:gd name="T6" fmla="*/ 3507 w 2432"/>
                  <a:gd name="T7" fmla="*/ 63 h 287"/>
                  <a:gd name="T8" fmla="*/ 0 w 243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2" h="287">
                    <a:moveTo>
                      <a:pt x="0" y="0"/>
                    </a:moveTo>
                    <a:lnTo>
                      <a:pt x="1" y="273"/>
                    </a:lnTo>
                    <a:lnTo>
                      <a:pt x="2432" y="287"/>
                    </a:lnTo>
                    <a:lnTo>
                      <a:pt x="2432" y="2"/>
                    </a:lnTo>
                    <a:lnTo>
                      <a:pt x="0" y="0"/>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7" name="Rectangle 56"/>
              <p:cNvSpPr>
                <a:spLocks noChangeArrowheads="1"/>
              </p:cNvSpPr>
              <p:nvPr/>
            </p:nvSpPr>
            <p:spPr bwMode="auto">
              <a:xfrm>
                <a:off x="2037" y="1932"/>
                <a:ext cx="128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spcBef>
                    <a:spcPct val="50000"/>
                  </a:spcBef>
                </a:pPr>
                <a:r>
                  <a:rPr lang="zh-CN" altLang="en-US" sz="2000" dirty="0">
                    <a:solidFill>
                      <a:schemeClr val="bg1"/>
                    </a:solidFill>
                    <a:ea typeface="黑体" pitchFamily="2" charset="-122"/>
                  </a:rPr>
                  <a:t>系统登录与退出</a:t>
                </a:r>
              </a:p>
            </p:txBody>
          </p:sp>
        </p:grpSp>
        <p:grpSp>
          <p:nvGrpSpPr>
            <p:cNvPr id="8" name="Group 139"/>
            <p:cNvGrpSpPr>
              <a:grpSpLocks/>
            </p:cNvGrpSpPr>
            <p:nvPr/>
          </p:nvGrpSpPr>
          <p:grpSpPr bwMode="auto">
            <a:xfrm>
              <a:off x="1698625" y="5407026"/>
              <a:ext cx="5911850" cy="627063"/>
              <a:chOff x="1243" y="3443"/>
              <a:chExt cx="3724" cy="395"/>
            </a:xfrm>
          </p:grpSpPr>
          <p:sp>
            <p:nvSpPr>
              <p:cNvPr id="23" name="Rectangle 112"/>
              <p:cNvSpPr>
                <a:spLocks noChangeArrowheads="1"/>
              </p:cNvSpPr>
              <p:nvPr/>
            </p:nvSpPr>
            <p:spPr bwMode="auto">
              <a:xfrm>
                <a:off x="1243" y="3512"/>
                <a:ext cx="257" cy="258"/>
              </a:xfrm>
              <a:prstGeom prst="rect">
                <a:avLst/>
              </a:prstGeom>
              <a:noFill/>
              <a:ln w="25400">
                <a:solidFill>
                  <a:srgbClr val="9F9F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24" name="Rectangle 113"/>
              <p:cNvSpPr>
                <a:spLocks noChangeArrowheads="1"/>
              </p:cNvSpPr>
              <p:nvPr/>
            </p:nvSpPr>
            <p:spPr bwMode="auto">
              <a:xfrm>
                <a:off x="1500" y="3512"/>
                <a:ext cx="155" cy="258"/>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25" name="AutoShape 114"/>
              <p:cNvSpPr>
                <a:spLocks noChangeArrowheads="1"/>
              </p:cNvSpPr>
              <p:nvPr/>
            </p:nvSpPr>
            <p:spPr bwMode="auto">
              <a:xfrm rot="5400000">
                <a:off x="1500" y="3611"/>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AutoShape 115"/>
              <p:cNvSpPr>
                <a:spLocks noChangeArrowheads="1"/>
              </p:cNvSpPr>
              <p:nvPr/>
            </p:nvSpPr>
            <p:spPr bwMode="auto">
              <a:xfrm rot="5400000">
                <a:off x="1499" y="3611"/>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sp>
            <p:nvSpPr>
              <p:cNvPr id="27" name="Rectangle 116"/>
              <p:cNvSpPr>
                <a:spLocks noChangeArrowheads="1"/>
              </p:cNvSpPr>
              <p:nvPr/>
            </p:nvSpPr>
            <p:spPr bwMode="auto">
              <a:xfrm>
                <a:off x="1740" y="3452"/>
                <a:ext cx="380" cy="379"/>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28" name="Group 117"/>
              <p:cNvGrpSpPr>
                <a:grpSpLocks/>
              </p:cNvGrpSpPr>
              <p:nvPr/>
            </p:nvGrpSpPr>
            <p:grpSpPr bwMode="auto">
              <a:xfrm flipH="1">
                <a:off x="2133" y="3443"/>
                <a:ext cx="63" cy="393"/>
                <a:chOff x="1936" y="1511"/>
                <a:chExt cx="55" cy="345"/>
              </a:xfrm>
            </p:grpSpPr>
            <p:sp>
              <p:nvSpPr>
                <p:cNvPr id="32" name="AutoShape 118"/>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AutoShape 119"/>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29" name="Text Box 120"/>
              <p:cNvSpPr txBox="1">
                <a:spLocks noChangeArrowheads="1"/>
              </p:cNvSpPr>
              <p:nvPr/>
            </p:nvSpPr>
            <p:spPr bwMode="auto">
              <a:xfrm>
                <a:off x="1749" y="3483"/>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04</a:t>
                </a:r>
              </a:p>
            </p:txBody>
          </p:sp>
          <p:sp>
            <p:nvSpPr>
              <p:cNvPr id="30" name="Freeform 95"/>
              <p:cNvSpPr>
                <a:spLocks/>
              </p:cNvSpPr>
              <p:nvPr/>
            </p:nvSpPr>
            <p:spPr bwMode="auto">
              <a:xfrm>
                <a:off x="2199" y="3500"/>
                <a:ext cx="2768" cy="287"/>
              </a:xfrm>
              <a:custGeom>
                <a:avLst/>
                <a:gdLst>
                  <a:gd name="T0" fmla="*/ 0 w 2433"/>
                  <a:gd name="T1" fmla="*/ 0 h 287"/>
                  <a:gd name="T2" fmla="*/ 238 w 2433"/>
                  <a:gd name="T3" fmla="*/ 703 h 287"/>
                  <a:gd name="T4" fmla="*/ 3496 w 2433"/>
                  <a:gd name="T5" fmla="*/ 369 h 287"/>
                  <a:gd name="T6" fmla="*/ 3496 w 2433"/>
                  <a:gd name="T7" fmla="*/ 63 h 287"/>
                  <a:gd name="T8" fmla="*/ 0 w 2433"/>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3" h="287">
                    <a:moveTo>
                      <a:pt x="0" y="0"/>
                    </a:moveTo>
                    <a:lnTo>
                      <a:pt x="1" y="273"/>
                    </a:lnTo>
                    <a:lnTo>
                      <a:pt x="2432" y="287"/>
                    </a:lnTo>
                    <a:lnTo>
                      <a:pt x="2433" y="2"/>
                    </a:lnTo>
                    <a:lnTo>
                      <a:pt x="0" y="0"/>
                    </a:lnTo>
                    <a:close/>
                  </a:path>
                </a:pathLst>
              </a:custGeom>
              <a:solidFill>
                <a:srgbClr val="9F9F9F"/>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1" name="Rectangle 122"/>
              <p:cNvSpPr>
                <a:spLocks noChangeArrowheads="1"/>
              </p:cNvSpPr>
              <p:nvPr/>
            </p:nvSpPr>
            <p:spPr bwMode="auto">
              <a:xfrm>
                <a:off x="2275" y="3497"/>
                <a:ext cx="7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应用支持</a:t>
                </a:r>
                <a:endParaRPr lang="en-US" altLang="zh-CN" sz="2000" dirty="0">
                  <a:solidFill>
                    <a:schemeClr val="bg1"/>
                  </a:solidFill>
                </a:endParaRPr>
              </a:p>
            </p:txBody>
          </p:sp>
        </p:grpSp>
        <p:grpSp>
          <p:nvGrpSpPr>
            <p:cNvPr id="9" name="组合 1"/>
            <p:cNvGrpSpPr>
              <a:grpSpLocks/>
            </p:cNvGrpSpPr>
            <p:nvPr/>
          </p:nvGrpSpPr>
          <p:grpSpPr bwMode="auto">
            <a:xfrm>
              <a:off x="1677988" y="3733800"/>
              <a:ext cx="5930900" cy="2212725"/>
              <a:chOff x="1677988" y="3733800"/>
              <a:chExt cx="5930900" cy="2212725"/>
            </a:xfrm>
          </p:grpSpPr>
          <p:grpSp>
            <p:nvGrpSpPr>
              <p:cNvPr id="10" name="Group 136"/>
              <p:cNvGrpSpPr>
                <a:grpSpLocks/>
              </p:cNvGrpSpPr>
              <p:nvPr/>
            </p:nvGrpSpPr>
            <p:grpSpPr bwMode="auto">
              <a:xfrm>
                <a:off x="1690687" y="3733800"/>
                <a:ext cx="5918201" cy="630238"/>
                <a:chOff x="968" y="2389"/>
                <a:chExt cx="3728" cy="397"/>
              </a:xfrm>
            </p:grpSpPr>
            <p:sp>
              <p:nvSpPr>
                <p:cNvPr id="12" name="Rectangle 60"/>
                <p:cNvSpPr>
                  <a:spLocks noChangeArrowheads="1"/>
                </p:cNvSpPr>
                <p:nvPr/>
              </p:nvSpPr>
              <p:spPr bwMode="auto">
                <a:xfrm>
                  <a:off x="968" y="2460"/>
                  <a:ext cx="257" cy="258"/>
                </a:xfrm>
                <a:prstGeom prst="rect">
                  <a:avLst/>
                </a:prstGeom>
                <a:noFill/>
                <a:ln w="25400">
                  <a:solidFill>
                    <a:srgbClr val="9F9F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13" name="Rectangle 61"/>
                <p:cNvSpPr>
                  <a:spLocks noChangeArrowheads="1"/>
                </p:cNvSpPr>
                <p:nvPr/>
              </p:nvSpPr>
              <p:spPr bwMode="auto">
                <a:xfrm>
                  <a:off x="1225" y="2460"/>
                  <a:ext cx="155" cy="258"/>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14" name="AutoShape 63"/>
                <p:cNvSpPr>
                  <a:spLocks noChangeArrowheads="1"/>
                </p:cNvSpPr>
                <p:nvPr/>
              </p:nvSpPr>
              <p:spPr bwMode="auto">
                <a:xfrm rot="5400000">
                  <a:off x="1225" y="2559"/>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AutoShape 64"/>
                <p:cNvSpPr>
                  <a:spLocks noChangeArrowheads="1"/>
                </p:cNvSpPr>
                <p:nvPr/>
              </p:nvSpPr>
              <p:spPr bwMode="auto">
                <a:xfrm rot="5400000">
                  <a:off x="1224" y="2559"/>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sp>
              <p:nvSpPr>
                <p:cNvPr id="16" name="Rectangle 65"/>
                <p:cNvSpPr>
                  <a:spLocks noChangeArrowheads="1"/>
                </p:cNvSpPr>
                <p:nvPr/>
              </p:nvSpPr>
              <p:spPr bwMode="auto">
                <a:xfrm>
                  <a:off x="1465" y="2396"/>
                  <a:ext cx="380" cy="379"/>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17" name="Group 66"/>
                <p:cNvGrpSpPr>
                  <a:grpSpLocks/>
                </p:cNvGrpSpPr>
                <p:nvPr/>
              </p:nvGrpSpPr>
              <p:grpSpPr bwMode="auto">
                <a:xfrm flipH="1">
                  <a:off x="1857" y="2389"/>
                  <a:ext cx="63" cy="393"/>
                  <a:chOff x="1936" y="1511"/>
                  <a:chExt cx="55" cy="345"/>
                </a:xfrm>
              </p:grpSpPr>
              <p:sp>
                <p:nvSpPr>
                  <p:cNvPr id="21" name="AutoShape 67"/>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AutoShape 68"/>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18" name="Text Box 69"/>
                <p:cNvSpPr txBox="1">
                  <a:spLocks noChangeArrowheads="1"/>
                </p:cNvSpPr>
                <p:nvPr/>
              </p:nvSpPr>
              <p:spPr bwMode="auto">
                <a:xfrm>
                  <a:off x="1474" y="2431"/>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02</a:t>
                  </a:r>
                </a:p>
              </p:txBody>
            </p:sp>
            <p:sp>
              <p:nvSpPr>
                <p:cNvPr id="19" name="Freeform 95"/>
                <p:cNvSpPr>
                  <a:spLocks/>
                </p:cNvSpPr>
                <p:nvPr/>
              </p:nvSpPr>
              <p:spPr bwMode="auto">
                <a:xfrm>
                  <a:off x="1924" y="2448"/>
                  <a:ext cx="2772" cy="287"/>
                </a:xfrm>
                <a:custGeom>
                  <a:avLst/>
                  <a:gdLst>
                    <a:gd name="T0" fmla="*/ 0 w 2436"/>
                    <a:gd name="T1" fmla="*/ 0 h 287"/>
                    <a:gd name="T2" fmla="*/ 238 w 2436"/>
                    <a:gd name="T3" fmla="*/ 703 h 287"/>
                    <a:gd name="T4" fmla="*/ 3500 w 2436"/>
                    <a:gd name="T5" fmla="*/ 369 h 287"/>
                    <a:gd name="T6" fmla="*/ 3500 w 2436"/>
                    <a:gd name="T7" fmla="*/ 63 h 287"/>
                    <a:gd name="T8" fmla="*/ 0 w 2436"/>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6" h="287">
                      <a:moveTo>
                        <a:pt x="0" y="0"/>
                      </a:moveTo>
                      <a:lnTo>
                        <a:pt x="1" y="273"/>
                      </a:lnTo>
                      <a:lnTo>
                        <a:pt x="2432" y="287"/>
                      </a:lnTo>
                      <a:lnTo>
                        <a:pt x="2436" y="3"/>
                      </a:lnTo>
                      <a:lnTo>
                        <a:pt x="0" y="0"/>
                      </a:lnTo>
                      <a:close/>
                    </a:path>
                  </a:pathLst>
                </a:custGeom>
                <a:solidFill>
                  <a:srgbClr val="9F9F9F"/>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0" name="Rectangle 72"/>
                <p:cNvSpPr>
                  <a:spLocks noChangeArrowheads="1"/>
                </p:cNvSpPr>
                <p:nvPr/>
              </p:nvSpPr>
              <p:spPr bwMode="auto">
                <a:xfrm>
                  <a:off x="2033" y="2461"/>
                  <a:ext cx="11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系统操作介绍</a:t>
                  </a:r>
                  <a:endParaRPr lang="en-US" altLang="zh-CN" sz="2000" dirty="0">
                    <a:solidFill>
                      <a:schemeClr val="bg1"/>
                    </a:solidFill>
                  </a:endParaRPr>
                </a:p>
              </p:txBody>
            </p:sp>
          </p:grpSp>
          <p:sp>
            <p:nvSpPr>
              <p:cNvPr id="11" name="KSO_Shape"/>
              <p:cNvSpPr>
                <a:spLocks/>
              </p:cNvSpPr>
              <p:nvPr/>
            </p:nvSpPr>
            <p:spPr bwMode="auto">
              <a:xfrm>
                <a:off x="1677988" y="5436937"/>
                <a:ext cx="587375" cy="509588"/>
              </a:xfrm>
              <a:custGeom>
                <a:avLst/>
                <a:gdLst>
                  <a:gd name="T0" fmla="*/ 1360 w 1360"/>
                  <a:gd name="T1" fmla="*/ 54 h 1358"/>
                  <a:gd name="T2" fmla="*/ 1216 w 1360"/>
                  <a:gd name="T3" fmla="*/ 169 h 1358"/>
                  <a:gd name="T4" fmla="*/ 1076 w 1360"/>
                  <a:gd name="T5" fmla="*/ 299 h 1358"/>
                  <a:gd name="T6" fmla="*/ 941 w 1360"/>
                  <a:gd name="T7" fmla="*/ 443 h 1358"/>
                  <a:gd name="T8" fmla="*/ 813 w 1360"/>
                  <a:gd name="T9" fmla="*/ 602 h 1358"/>
                  <a:gd name="T10" fmla="*/ 693 w 1360"/>
                  <a:gd name="T11" fmla="*/ 765 h 1358"/>
                  <a:gd name="T12" fmla="*/ 594 w 1360"/>
                  <a:gd name="T13" fmla="*/ 930 h 1358"/>
                  <a:gd name="T14" fmla="*/ 511 w 1360"/>
                  <a:gd name="T15" fmla="*/ 1091 h 1358"/>
                  <a:gd name="T16" fmla="*/ 446 w 1360"/>
                  <a:gd name="T17" fmla="*/ 1251 h 1358"/>
                  <a:gd name="T18" fmla="*/ 375 w 1360"/>
                  <a:gd name="T19" fmla="*/ 1300 h 1358"/>
                  <a:gd name="T20" fmla="*/ 325 w 1360"/>
                  <a:gd name="T21" fmla="*/ 1339 h 1358"/>
                  <a:gd name="T22" fmla="*/ 298 w 1360"/>
                  <a:gd name="T23" fmla="*/ 1337 h 1358"/>
                  <a:gd name="T24" fmla="*/ 279 w 1360"/>
                  <a:gd name="T25" fmla="*/ 1276 h 1358"/>
                  <a:gd name="T26" fmla="*/ 240 w 1360"/>
                  <a:gd name="T27" fmla="*/ 1178 h 1358"/>
                  <a:gd name="T28" fmla="*/ 204 w 1360"/>
                  <a:gd name="T29" fmla="*/ 1088 h 1358"/>
                  <a:gd name="T30" fmla="*/ 171 w 1360"/>
                  <a:gd name="T31" fmla="*/ 1013 h 1358"/>
                  <a:gd name="T32" fmla="*/ 140 w 1360"/>
                  <a:gd name="T33" fmla="*/ 953 h 1358"/>
                  <a:gd name="T34" fmla="*/ 111 w 1360"/>
                  <a:gd name="T35" fmla="*/ 907 h 1358"/>
                  <a:gd name="T36" fmla="*/ 86 w 1360"/>
                  <a:gd name="T37" fmla="*/ 873 h 1358"/>
                  <a:gd name="T38" fmla="*/ 58 w 1360"/>
                  <a:gd name="T39" fmla="*/ 848 h 1358"/>
                  <a:gd name="T40" fmla="*/ 29 w 1360"/>
                  <a:gd name="T41" fmla="*/ 832 h 1358"/>
                  <a:gd name="T42" fmla="*/ 0 w 1360"/>
                  <a:gd name="T43" fmla="*/ 825 h 1358"/>
                  <a:gd name="T44" fmla="*/ 38 w 1360"/>
                  <a:gd name="T45" fmla="*/ 790 h 1358"/>
                  <a:gd name="T46" fmla="*/ 77 w 1360"/>
                  <a:gd name="T47" fmla="*/ 765 h 1358"/>
                  <a:gd name="T48" fmla="*/ 109 w 1360"/>
                  <a:gd name="T49" fmla="*/ 752 h 1358"/>
                  <a:gd name="T50" fmla="*/ 142 w 1360"/>
                  <a:gd name="T51" fmla="*/ 746 h 1358"/>
                  <a:gd name="T52" fmla="*/ 184 w 1360"/>
                  <a:gd name="T53" fmla="*/ 761 h 1358"/>
                  <a:gd name="T54" fmla="*/ 231 w 1360"/>
                  <a:gd name="T55" fmla="*/ 806 h 1358"/>
                  <a:gd name="T56" fmla="*/ 277 w 1360"/>
                  <a:gd name="T57" fmla="*/ 878 h 1358"/>
                  <a:gd name="T58" fmla="*/ 327 w 1360"/>
                  <a:gd name="T59" fmla="*/ 980 h 1358"/>
                  <a:gd name="T60" fmla="*/ 409 w 1360"/>
                  <a:gd name="T61" fmla="*/ 982 h 1358"/>
                  <a:gd name="T62" fmla="*/ 507 w 1360"/>
                  <a:gd name="T63" fmla="*/ 823 h 1358"/>
                  <a:gd name="T64" fmla="*/ 615 w 1360"/>
                  <a:gd name="T65" fmla="*/ 669 h 1358"/>
                  <a:gd name="T66" fmla="*/ 732 w 1360"/>
                  <a:gd name="T67" fmla="*/ 524 h 1358"/>
                  <a:gd name="T68" fmla="*/ 859 w 1360"/>
                  <a:gd name="T69" fmla="*/ 385 h 1358"/>
                  <a:gd name="T70" fmla="*/ 989 w 1360"/>
                  <a:gd name="T71" fmla="*/ 259 h 1358"/>
                  <a:gd name="T72" fmla="*/ 1124 w 1360"/>
                  <a:gd name="T73" fmla="*/ 144 h 1358"/>
                  <a:gd name="T74" fmla="*/ 1260 w 1360"/>
                  <a:gd name="T75" fmla="*/ 44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tx1"/>
              </a:solidFill>
              <a:ln>
                <a:noFill/>
              </a:ln>
            </p:spPr>
            <p:txBody>
              <a:bodyPr lIns="68580" tIns="34290" rIns="68580" bIns="34290"/>
              <a:lstStyle/>
              <a:p>
                <a:pPr fontAlgn="auto">
                  <a:spcBef>
                    <a:spcPts val="0"/>
                  </a:spcBef>
                  <a:spcAft>
                    <a:spcPts val="0"/>
                  </a:spcAft>
                  <a:defRPr/>
                </a:pPr>
                <a:endParaRPr lang="zh-CN" altLang="en-US" sz="1350">
                  <a:latin typeface="+mn-lt"/>
                  <a:ea typeface="+mn-ea"/>
                </a:endParaRPr>
              </a:p>
            </p:txBody>
          </p:sp>
        </p:grpSp>
      </p:grpSp>
    </p:spTree>
    <p:extLst>
      <p:ext uri="{BB962C8B-B14F-4D97-AF65-F5344CB8AC3E}">
        <p14:creationId xmlns:p14="http://schemas.microsoft.com/office/powerpoint/2010/main" val="19210059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25C59E-18E9-4DD9-BDE5-BADC6A4C8646}"/>
              </a:ext>
            </a:extLst>
          </p:cNvPr>
          <p:cNvSpPr>
            <a:spLocks noGrp="1"/>
          </p:cNvSpPr>
          <p:nvPr>
            <p:ph type="title"/>
          </p:nvPr>
        </p:nvSpPr>
        <p:spPr/>
        <p:txBody>
          <a:bodyPr/>
          <a:lstStyle/>
          <a:p>
            <a:endParaRPr lang="zh-CN" altLang="en-US"/>
          </a:p>
        </p:txBody>
      </p:sp>
      <p:pic>
        <p:nvPicPr>
          <p:cNvPr id="4" name="图片 3">
            <a:extLst>
              <a:ext uri="{FF2B5EF4-FFF2-40B4-BE49-F238E27FC236}">
                <a16:creationId xmlns:a16="http://schemas.microsoft.com/office/drawing/2014/main" id="{E17E93C7-1A0F-446E-8835-A7EABF79B9BD}"/>
              </a:ext>
            </a:extLst>
          </p:cNvPr>
          <p:cNvPicPr>
            <a:picLocks noChangeAspect="1"/>
          </p:cNvPicPr>
          <p:nvPr/>
        </p:nvPicPr>
        <p:blipFill>
          <a:blip r:embed="rId2"/>
          <a:stretch>
            <a:fillRect/>
          </a:stretch>
        </p:blipFill>
        <p:spPr>
          <a:xfrm>
            <a:off x="2608441" y="980287"/>
            <a:ext cx="3695890" cy="5086611"/>
          </a:xfrm>
          <a:prstGeom prst="rect">
            <a:avLst/>
          </a:prstGeom>
        </p:spPr>
      </p:pic>
    </p:spTree>
    <p:extLst>
      <p:ext uri="{BB962C8B-B14F-4D97-AF65-F5344CB8AC3E}">
        <p14:creationId xmlns:p14="http://schemas.microsoft.com/office/powerpoint/2010/main" val="14936551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5440778"/>
            <a:ext cx="9144000" cy="1417223"/>
          </a:xfrm>
          <a:prstGeom prst="rect">
            <a:avLst/>
          </a:prstGeom>
          <a:solidFill>
            <a:srgbClr val="2073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矩形 8"/>
          <p:cNvSpPr/>
          <p:nvPr/>
        </p:nvSpPr>
        <p:spPr>
          <a:xfrm>
            <a:off x="2476828" y="1793138"/>
            <a:ext cx="3913086" cy="1938992"/>
          </a:xfrm>
          <a:prstGeom prst="rect">
            <a:avLst/>
          </a:prstGeom>
        </p:spPr>
        <p:txBody>
          <a:bodyPr wrap="square">
            <a:spAutoFit/>
          </a:bodyPr>
          <a:lstStyle/>
          <a:p>
            <a:pPr algn="ctr">
              <a:defRPr/>
            </a:pPr>
            <a:r>
              <a:rPr lang="zh-CN" altLang="en-US" sz="6000" b="1" kern="0" dirty="0">
                <a:solidFill>
                  <a:srgbClr val="FF0000"/>
                </a:solidFill>
                <a:latin typeface="微软雅黑" pitchFamily="34" charset="-122"/>
                <a:ea typeface="微软雅黑" pitchFamily="34" charset="-122"/>
              </a:rPr>
              <a:t>谢    谢</a:t>
            </a:r>
            <a:r>
              <a:rPr lang="en-US" altLang="zh-CN" sz="6000" b="1" kern="0" dirty="0">
                <a:solidFill>
                  <a:srgbClr val="FF0000"/>
                </a:solidFill>
                <a:latin typeface="微软雅黑" pitchFamily="34" charset="-122"/>
                <a:ea typeface="微软雅黑" pitchFamily="34" charset="-122"/>
              </a:rPr>
              <a:t>!</a:t>
            </a:r>
          </a:p>
          <a:p>
            <a:pPr algn="ctr">
              <a:defRPr/>
            </a:pPr>
            <a:endParaRPr lang="en-US" altLang="zh-CN" sz="6000" b="1" kern="0" dirty="0">
              <a:solidFill>
                <a:srgbClr val="FF0000"/>
              </a:solidFill>
              <a:latin typeface="微软雅黑" pitchFamily="34" charset="-122"/>
              <a:ea typeface="微软雅黑" pitchFamily="34" charset="-122"/>
            </a:endParaRPr>
          </a:p>
        </p:txBody>
      </p:sp>
      <p:sp>
        <p:nvSpPr>
          <p:cNvPr id="4" name="Rectangle 56"/>
          <p:cNvSpPr>
            <a:spLocks noChangeArrowheads="1"/>
          </p:cNvSpPr>
          <p:nvPr/>
        </p:nvSpPr>
        <p:spPr bwMode="auto">
          <a:xfrm>
            <a:off x="5752772" y="5481708"/>
            <a:ext cx="330891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spcBef>
                <a:spcPct val="50000"/>
              </a:spcBef>
            </a:pPr>
            <a:r>
              <a:rPr lang="zh-CN" altLang="en-US" sz="2000" dirty="0">
                <a:solidFill>
                  <a:schemeClr val="bg1"/>
                </a:solidFill>
                <a:ea typeface="黑体" pitchFamily="2" charset="-122"/>
              </a:rPr>
              <a:t>新一代</a:t>
            </a:r>
            <a:r>
              <a:rPr lang="en-US" altLang="zh-CN" sz="2000" dirty="0">
                <a:solidFill>
                  <a:schemeClr val="bg1"/>
                </a:solidFill>
                <a:ea typeface="黑体" pitchFamily="2" charset="-122"/>
              </a:rPr>
              <a:t>ARP</a:t>
            </a:r>
            <a:r>
              <a:rPr lang="zh-CN" altLang="en-US" sz="2000" dirty="0">
                <a:solidFill>
                  <a:schemeClr val="bg1"/>
                </a:solidFill>
                <a:ea typeface="黑体" pitchFamily="2" charset="-122"/>
              </a:rPr>
              <a:t>国际合作项目组</a:t>
            </a:r>
            <a:endParaRPr lang="en-US" altLang="zh-CN" sz="2000" dirty="0">
              <a:solidFill>
                <a:schemeClr val="bg1"/>
              </a:solidFill>
              <a:ea typeface="黑体" pitchFamily="2" charset="-122"/>
            </a:endParaRPr>
          </a:p>
          <a:p>
            <a:pPr algn="r" eaLnBrk="1" hangingPunct="1">
              <a:spcBef>
                <a:spcPct val="50000"/>
              </a:spcBef>
            </a:pPr>
            <a:r>
              <a:rPr lang="en-US" altLang="zh-CN" sz="2000" dirty="0">
                <a:solidFill>
                  <a:schemeClr val="bg1"/>
                </a:solidFill>
                <a:ea typeface="黑体" pitchFamily="2" charset="-122"/>
              </a:rPr>
              <a:t>2019-6</a:t>
            </a:r>
            <a:endParaRPr lang="zh-CN" altLang="en-US" sz="2000" dirty="0">
              <a:solidFill>
                <a:schemeClr val="bg1"/>
              </a:solidFill>
              <a:ea typeface="黑体" pitchFamily="2" charset="-122"/>
            </a:endParaRPr>
          </a:p>
        </p:txBody>
      </p:sp>
    </p:spTree>
    <p:extLst>
      <p:ext uri="{BB962C8B-B14F-4D97-AF65-F5344CB8AC3E}">
        <p14:creationId xmlns:p14="http://schemas.microsoft.com/office/powerpoint/2010/main" val="27291916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5440778"/>
            <a:ext cx="9144000" cy="1417223"/>
          </a:xfrm>
          <a:prstGeom prst="rect">
            <a:avLst/>
          </a:prstGeom>
          <a:solidFill>
            <a:srgbClr val="2073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矩形 8"/>
          <p:cNvSpPr/>
          <p:nvPr/>
        </p:nvSpPr>
        <p:spPr>
          <a:xfrm>
            <a:off x="2476828" y="1793138"/>
            <a:ext cx="3913086" cy="1323439"/>
          </a:xfrm>
          <a:prstGeom prst="rect">
            <a:avLst/>
          </a:prstGeom>
        </p:spPr>
        <p:txBody>
          <a:bodyPr wrap="square">
            <a:spAutoFit/>
          </a:bodyPr>
          <a:lstStyle/>
          <a:p>
            <a:pPr algn="ctr">
              <a:defRPr/>
            </a:pPr>
            <a:r>
              <a:rPr lang="en-US" altLang="zh-CN" sz="8000" b="1" kern="0" dirty="0">
                <a:solidFill>
                  <a:srgbClr val="FF0000"/>
                </a:solidFill>
                <a:latin typeface="微软雅黑" pitchFamily="34" charset="-122"/>
                <a:ea typeface="微软雅黑" pitchFamily="34" charset="-122"/>
              </a:rPr>
              <a:t>Q &amp; A</a:t>
            </a:r>
          </a:p>
        </p:txBody>
      </p:sp>
      <p:sp>
        <p:nvSpPr>
          <p:cNvPr id="4" name="Rectangle 56"/>
          <p:cNvSpPr>
            <a:spLocks noChangeArrowheads="1"/>
          </p:cNvSpPr>
          <p:nvPr/>
        </p:nvSpPr>
        <p:spPr bwMode="auto">
          <a:xfrm>
            <a:off x="5752772" y="5481708"/>
            <a:ext cx="330891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spcBef>
                <a:spcPct val="50000"/>
              </a:spcBef>
            </a:pPr>
            <a:r>
              <a:rPr lang="zh-CN" altLang="en-US" sz="2000" dirty="0">
                <a:solidFill>
                  <a:schemeClr val="bg1"/>
                </a:solidFill>
                <a:ea typeface="黑体" pitchFamily="2" charset="-122"/>
              </a:rPr>
              <a:t>新一代</a:t>
            </a:r>
            <a:r>
              <a:rPr lang="en-US" altLang="zh-CN" sz="2000" dirty="0">
                <a:solidFill>
                  <a:schemeClr val="bg1"/>
                </a:solidFill>
                <a:ea typeface="黑体" pitchFamily="2" charset="-122"/>
              </a:rPr>
              <a:t>ARP</a:t>
            </a:r>
            <a:r>
              <a:rPr lang="zh-CN" altLang="en-US" sz="2000" dirty="0">
                <a:solidFill>
                  <a:schemeClr val="bg1"/>
                </a:solidFill>
                <a:ea typeface="黑体" pitchFamily="2" charset="-122"/>
              </a:rPr>
              <a:t>国际合作项目组</a:t>
            </a:r>
            <a:endParaRPr lang="en-US" altLang="zh-CN" sz="2000" dirty="0">
              <a:solidFill>
                <a:schemeClr val="bg1"/>
              </a:solidFill>
              <a:ea typeface="黑体" pitchFamily="2" charset="-122"/>
            </a:endParaRPr>
          </a:p>
          <a:p>
            <a:pPr algn="r" eaLnBrk="1" hangingPunct="1">
              <a:spcBef>
                <a:spcPct val="50000"/>
              </a:spcBef>
            </a:pPr>
            <a:r>
              <a:rPr lang="en-US" altLang="zh-CN" sz="2000">
                <a:solidFill>
                  <a:schemeClr val="bg1"/>
                </a:solidFill>
                <a:ea typeface="黑体" pitchFamily="2" charset="-122"/>
              </a:rPr>
              <a:t>2019-6</a:t>
            </a:r>
            <a:endParaRPr lang="zh-CN" altLang="en-US" sz="2000" dirty="0">
              <a:solidFill>
                <a:schemeClr val="bg1"/>
              </a:solidFill>
              <a:ea typeface="黑体" pitchFamily="2" charset="-122"/>
            </a:endParaRPr>
          </a:p>
        </p:txBody>
      </p:sp>
    </p:spTree>
    <p:extLst>
      <p:ext uri="{BB962C8B-B14F-4D97-AF65-F5344CB8AC3E}">
        <p14:creationId xmlns:p14="http://schemas.microsoft.com/office/powerpoint/2010/main" val="2148169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32A9AA-AE12-4A6D-8F60-849014DA1080}"/>
              </a:ext>
            </a:extLst>
          </p:cNvPr>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首页</a:t>
            </a:r>
          </a:p>
        </p:txBody>
      </p:sp>
      <p:pic>
        <p:nvPicPr>
          <p:cNvPr id="6" name="内容占位符 5">
            <a:extLst>
              <a:ext uri="{FF2B5EF4-FFF2-40B4-BE49-F238E27FC236}">
                <a16:creationId xmlns:a16="http://schemas.microsoft.com/office/drawing/2014/main" id="{DF139162-FE92-4A59-B5FD-7F584DC17436}"/>
              </a:ext>
            </a:extLst>
          </p:cNvPr>
          <p:cNvPicPr>
            <a:picLocks noGrp="1" noChangeAspect="1"/>
          </p:cNvPicPr>
          <p:nvPr>
            <p:ph idx="1"/>
          </p:nvPr>
        </p:nvPicPr>
        <p:blipFill>
          <a:blip r:embed="rId2"/>
          <a:stretch>
            <a:fillRect/>
          </a:stretch>
        </p:blipFill>
        <p:spPr>
          <a:xfrm>
            <a:off x="326397" y="841265"/>
            <a:ext cx="6095424" cy="5790654"/>
          </a:xfrm>
        </p:spPr>
      </p:pic>
      <p:sp>
        <p:nvSpPr>
          <p:cNvPr id="7" name="矩形 6">
            <a:extLst>
              <a:ext uri="{FF2B5EF4-FFF2-40B4-BE49-F238E27FC236}">
                <a16:creationId xmlns:a16="http://schemas.microsoft.com/office/drawing/2014/main" id="{E2BE3F43-8B09-4F72-A489-CF3FC608FD9A}"/>
              </a:ext>
            </a:extLst>
          </p:cNvPr>
          <p:cNvSpPr/>
          <p:nvPr/>
        </p:nvSpPr>
        <p:spPr>
          <a:xfrm>
            <a:off x="798786" y="1534510"/>
            <a:ext cx="4088524" cy="107205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rgbClr val="FF0000"/>
                </a:solidFill>
              </a:rPr>
              <a:t>申请区</a:t>
            </a:r>
          </a:p>
        </p:txBody>
      </p:sp>
      <p:sp>
        <p:nvSpPr>
          <p:cNvPr id="8" name="矩形 7">
            <a:extLst>
              <a:ext uri="{FF2B5EF4-FFF2-40B4-BE49-F238E27FC236}">
                <a16:creationId xmlns:a16="http://schemas.microsoft.com/office/drawing/2014/main" id="{F1CA22F5-9C56-46D1-833C-712BC810E4BA}"/>
              </a:ext>
            </a:extLst>
          </p:cNvPr>
          <p:cNvSpPr/>
          <p:nvPr/>
        </p:nvSpPr>
        <p:spPr>
          <a:xfrm>
            <a:off x="809296" y="1121900"/>
            <a:ext cx="4088524" cy="33107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rgbClr val="FF0000"/>
                </a:solidFill>
              </a:rPr>
              <a:t>轮播区：截止日期提示</a:t>
            </a:r>
          </a:p>
        </p:txBody>
      </p:sp>
      <p:sp>
        <p:nvSpPr>
          <p:cNvPr id="9" name="矩形 8">
            <a:extLst>
              <a:ext uri="{FF2B5EF4-FFF2-40B4-BE49-F238E27FC236}">
                <a16:creationId xmlns:a16="http://schemas.microsoft.com/office/drawing/2014/main" id="{1E10FC65-4DA0-42D1-A968-AD3E3BAD609B}"/>
              </a:ext>
            </a:extLst>
          </p:cNvPr>
          <p:cNvSpPr/>
          <p:nvPr/>
        </p:nvSpPr>
        <p:spPr>
          <a:xfrm>
            <a:off x="798786" y="2698450"/>
            <a:ext cx="4088524" cy="155298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rgbClr val="FF0000"/>
                </a:solidFill>
              </a:rPr>
              <a:t>待办区：退件等</a:t>
            </a:r>
          </a:p>
        </p:txBody>
      </p:sp>
      <p:sp>
        <p:nvSpPr>
          <p:cNvPr id="10" name="矩形 9">
            <a:extLst>
              <a:ext uri="{FF2B5EF4-FFF2-40B4-BE49-F238E27FC236}">
                <a16:creationId xmlns:a16="http://schemas.microsoft.com/office/drawing/2014/main" id="{0976A45D-43EB-445E-BBF1-BC30E22203C1}"/>
              </a:ext>
            </a:extLst>
          </p:cNvPr>
          <p:cNvSpPr/>
          <p:nvPr/>
        </p:nvSpPr>
        <p:spPr>
          <a:xfrm>
            <a:off x="793530" y="4403835"/>
            <a:ext cx="4088524" cy="200747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rgbClr val="FF0000"/>
                </a:solidFill>
              </a:rPr>
              <a:t>我的信息区域</a:t>
            </a:r>
          </a:p>
        </p:txBody>
      </p:sp>
      <p:sp>
        <p:nvSpPr>
          <p:cNvPr id="11" name="矩形 10">
            <a:extLst>
              <a:ext uri="{FF2B5EF4-FFF2-40B4-BE49-F238E27FC236}">
                <a16:creationId xmlns:a16="http://schemas.microsoft.com/office/drawing/2014/main" id="{AD469BF2-6FB8-4B2E-9D33-D19CD4CA2797}"/>
              </a:ext>
            </a:extLst>
          </p:cNvPr>
          <p:cNvSpPr/>
          <p:nvPr/>
        </p:nvSpPr>
        <p:spPr>
          <a:xfrm>
            <a:off x="5002924" y="3474943"/>
            <a:ext cx="1408387" cy="164359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rgbClr val="FF0000"/>
                </a:solidFill>
              </a:rPr>
              <a:t>通知公告</a:t>
            </a:r>
          </a:p>
        </p:txBody>
      </p:sp>
      <p:sp>
        <p:nvSpPr>
          <p:cNvPr id="12" name="矩形 11">
            <a:extLst>
              <a:ext uri="{FF2B5EF4-FFF2-40B4-BE49-F238E27FC236}">
                <a16:creationId xmlns:a16="http://schemas.microsoft.com/office/drawing/2014/main" id="{4EFCA0DF-5BC3-45F4-8D4D-A1204B3AF4FC}"/>
              </a:ext>
            </a:extLst>
          </p:cNvPr>
          <p:cNvSpPr/>
          <p:nvPr/>
        </p:nvSpPr>
        <p:spPr>
          <a:xfrm>
            <a:off x="5002923" y="1121899"/>
            <a:ext cx="1408387" cy="226115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rgbClr val="FF0000"/>
                </a:solidFill>
              </a:rPr>
              <a:t>快捷入口</a:t>
            </a:r>
          </a:p>
        </p:txBody>
      </p:sp>
      <p:sp>
        <p:nvSpPr>
          <p:cNvPr id="13" name="矩形 12">
            <a:extLst>
              <a:ext uri="{FF2B5EF4-FFF2-40B4-BE49-F238E27FC236}">
                <a16:creationId xmlns:a16="http://schemas.microsoft.com/office/drawing/2014/main" id="{E43C946C-6246-43A9-BC33-B90518A1392F}"/>
              </a:ext>
            </a:extLst>
          </p:cNvPr>
          <p:cNvSpPr/>
          <p:nvPr/>
        </p:nvSpPr>
        <p:spPr>
          <a:xfrm>
            <a:off x="4997669" y="5210426"/>
            <a:ext cx="1408387" cy="124021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rgbClr val="FF0000"/>
                </a:solidFill>
              </a:rPr>
              <a:t>友情链接</a:t>
            </a:r>
          </a:p>
        </p:txBody>
      </p:sp>
      <p:pic>
        <p:nvPicPr>
          <p:cNvPr id="15" name="图片 14">
            <a:extLst>
              <a:ext uri="{FF2B5EF4-FFF2-40B4-BE49-F238E27FC236}">
                <a16:creationId xmlns:a16="http://schemas.microsoft.com/office/drawing/2014/main" id="{0E0DFA1C-AC96-447E-9A12-E966BBCD4197}"/>
              </a:ext>
            </a:extLst>
          </p:cNvPr>
          <p:cNvPicPr>
            <a:picLocks noChangeAspect="1"/>
          </p:cNvPicPr>
          <p:nvPr/>
        </p:nvPicPr>
        <p:blipFill>
          <a:blip r:embed="rId3"/>
          <a:stretch>
            <a:fillRect/>
          </a:stretch>
        </p:blipFill>
        <p:spPr>
          <a:xfrm>
            <a:off x="6658575" y="988629"/>
            <a:ext cx="2260437" cy="3887514"/>
          </a:xfrm>
          <a:prstGeom prst="rect">
            <a:avLst/>
          </a:prstGeom>
        </p:spPr>
      </p:pic>
      <p:cxnSp>
        <p:nvCxnSpPr>
          <p:cNvPr id="17" name="直接箭头连接符 16">
            <a:extLst>
              <a:ext uri="{FF2B5EF4-FFF2-40B4-BE49-F238E27FC236}">
                <a16:creationId xmlns:a16="http://schemas.microsoft.com/office/drawing/2014/main" id="{39CA5C49-4B33-4130-BCE0-B1124E57FB45}"/>
              </a:ext>
            </a:extLst>
          </p:cNvPr>
          <p:cNvCxnSpPr>
            <a:cxnSpLocks/>
          </p:cNvCxnSpPr>
          <p:nvPr/>
        </p:nvCxnSpPr>
        <p:spPr>
          <a:xfrm>
            <a:off x="6421821" y="2438400"/>
            <a:ext cx="482899"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21" name="图片 20">
            <a:extLst>
              <a:ext uri="{FF2B5EF4-FFF2-40B4-BE49-F238E27FC236}">
                <a16:creationId xmlns:a16="http://schemas.microsoft.com/office/drawing/2014/main" id="{B28FE8A5-0A0C-4FD5-A58C-9D920C407530}"/>
              </a:ext>
            </a:extLst>
          </p:cNvPr>
          <p:cNvPicPr>
            <a:picLocks noChangeAspect="1"/>
          </p:cNvPicPr>
          <p:nvPr/>
        </p:nvPicPr>
        <p:blipFill>
          <a:blip r:embed="rId4"/>
          <a:stretch>
            <a:fillRect/>
          </a:stretch>
        </p:blipFill>
        <p:spPr>
          <a:xfrm>
            <a:off x="1654557" y="281938"/>
            <a:ext cx="4877893" cy="419009"/>
          </a:xfrm>
          <a:prstGeom prst="rect">
            <a:avLst/>
          </a:prstGeom>
        </p:spPr>
      </p:pic>
    </p:spTree>
    <p:extLst>
      <p:ext uri="{BB962C8B-B14F-4D97-AF65-F5344CB8AC3E}">
        <p14:creationId xmlns:p14="http://schemas.microsoft.com/office/powerpoint/2010/main" val="209910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1+#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1+#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1+#ppt_w/2"/>
                                          </p:val>
                                        </p:tav>
                                        <p:tav tm="100000">
                                          <p:val>
                                            <p:strVal val="#ppt_x"/>
                                          </p:val>
                                        </p:tav>
                                      </p:tavLst>
                                    </p:anim>
                                    <p:anim calcmode="lin" valueType="num">
                                      <p:cBhvr additive="base">
                                        <p:cTn id="5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FB9DB3-E163-446E-A2C4-102B2758A676}"/>
              </a:ext>
            </a:extLst>
          </p:cNvPr>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菜单</a:t>
            </a:r>
          </a:p>
        </p:txBody>
      </p:sp>
      <p:sp>
        <p:nvSpPr>
          <p:cNvPr id="3" name="内容占位符 2">
            <a:extLst>
              <a:ext uri="{FF2B5EF4-FFF2-40B4-BE49-F238E27FC236}">
                <a16:creationId xmlns:a16="http://schemas.microsoft.com/office/drawing/2014/main" id="{C53B7A57-DE9A-4C39-B038-384AB1373F54}"/>
              </a:ext>
            </a:extLst>
          </p:cNvPr>
          <p:cNvSpPr>
            <a:spLocks noGrp="1"/>
          </p:cNvSpPr>
          <p:nvPr>
            <p:ph idx="1"/>
          </p:nvPr>
        </p:nvSpPr>
        <p:spPr>
          <a:xfrm>
            <a:off x="445170" y="978568"/>
            <a:ext cx="7828820" cy="5486400"/>
          </a:xfrm>
        </p:spPr>
        <p:txBody>
          <a:bodyPr/>
          <a:lstStyle/>
          <a:p>
            <a:r>
              <a:rPr lang="zh-CN" altLang="en-US" dirty="0"/>
              <a:t>鼠标悬浮一级菜单，点击末级菜单切换。</a:t>
            </a:r>
          </a:p>
        </p:txBody>
      </p:sp>
      <p:pic>
        <p:nvPicPr>
          <p:cNvPr id="6" name="图片 5">
            <a:extLst>
              <a:ext uri="{FF2B5EF4-FFF2-40B4-BE49-F238E27FC236}">
                <a16:creationId xmlns:a16="http://schemas.microsoft.com/office/drawing/2014/main" id="{62CF7619-2D28-4D92-91BA-24803D3B0A35}"/>
              </a:ext>
            </a:extLst>
          </p:cNvPr>
          <p:cNvPicPr>
            <a:picLocks noChangeAspect="1"/>
          </p:cNvPicPr>
          <p:nvPr/>
        </p:nvPicPr>
        <p:blipFill>
          <a:blip r:embed="rId2"/>
          <a:stretch>
            <a:fillRect/>
          </a:stretch>
        </p:blipFill>
        <p:spPr>
          <a:xfrm>
            <a:off x="612443" y="1513746"/>
            <a:ext cx="6205861" cy="4646864"/>
          </a:xfrm>
          <a:prstGeom prst="rect">
            <a:avLst/>
          </a:prstGeom>
        </p:spPr>
      </p:pic>
    </p:spTree>
    <p:extLst>
      <p:ext uri="{BB962C8B-B14F-4D97-AF65-F5344CB8AC3E}">
        <p14:creationId xmlns:p14="http://schemas.microsoft.com/office/powerpoint/2010/main" val="2270025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B0D782-DF96-429C-A93F-0B38BBA7257F}"/>
              </a:ext>
            </a:extLst>
          </p:cNvPr>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系统日志</a:t>
            </a:r>
          </a:p>
        </p:txBody>
      </p:sp>
      <p:sp>
        <p:nvSpPr>
          <p:cNvPr id="3" name="内容占位符 2">
            <a:extLst>
              <a:ext uri="{FF2B5EF4-FFF2-40B4-BE49-F238E27FC236}">
                <a16:creationId xmlns:a16="http://schemas.microsoft.com/office/drawing/2014/main" id="{8F43C803-DA0E-49A5-B8F0-CE048AAF2403}"/>
              </a:ext>
            </a:extLst>
          </p:cNvPr>
          <p:cNvSpPr>
            <a:spLocks noGrp="1"/>
          </p:cNvSpPr>
          <p:nvPr>
            <p:ph idx="1"/>
          </p:nvPr>
        </p:nvSpPr>
        <p:spPr>
          <a:xfrm>
            <a:off x="253017" y="958653"/>
            <a:ext cx="3338554" cy="5486400"/>
          </a:xfrm>
        </p:spPr>
        <p:txBody>
          <a:bodyPr/>
          <a:lstStyle/>
          <a:p>
            <a:r>
              <a:rPr lang="zh-CN" altLang="en-US" dirty="0"/>
              <a:t>在“信息服务</a:t>
            </a:r>
            <a:r>
              <a:rPr lang="en-US" altLang="zh-CN" dirty="0"/>
              <a:t>-</a:t>
            </a:r>
            <a:r>
              <a:rPr lang="zh-CN" altLang="en-US" dirty="0"/>
              <a:t>系统日志” 菜单下，可以查看每次的升级日志，该菜单配置给国际合作系统的所有用户；</a:t>
            </a:r>
            <a:endParaRPr lang="en-US" altLang="zh-CN" dirty="0"/>
          </a:p>
          <a:p>
            <a:r>
              <a:rPr lang="zh-CN" altLang="en-US" dirty="0"/>
              <a:t>新一代</a:t>
            </a:r>
            <a:r>
              <a:rPr lang="en-US" altLang="zh-CN" dirty="0"/>
              <a:t>ARP</a:t>
            </a:r>
            <a:r>
              <a:rPr lang="zh-CN" altLang="en-US" dirty="0"/>
              <a:t>国际合作系统集中部署，不再需要本单位系统管理员进行升级。</a:t>
            </a:r>
          </a:p>
        </p:txBody>
      </p:sp>
      <p:pic>
        <p:nvPicPr>
          <p:cNvPr id="4" name="图片 3">
            <a:extLst>
              <a:ext uri="{FF2B5EF4-FFF2-40B4-BE49-F238E27FC236}">
                <a16:creationId xmlns:a16="http://schemas.microsoft.com/office/drawing/2014/main" id="{DFEB2BD5-32CA-4BDA-BC38-0F92804997BA}"/>
              </a:ext>
            </a:extLst>
          </p:cNvPr>
          <p:cNvPicPr>
            <a:picLocks noChangeAspect="1"/>
          </p:cNvPicPr>
          <p:nvPr/>
        </p:nvPicPr>
        <p:blipFill>
          <a:blip r:embed="rId2"/>
          <a:stretch>
            <a:fillRect/>
          </a:stretch>
        </p:blipFill>
        <p:spPr>
          <a:xfrm>
            <a:off x="3699246" y="1040110"/>
            <a:ext cx="5444754" cy="5424858"/>
          </a:xfrm>
          <a:prstGeom prst="rect">
            <a:avLst/>
          </a:prstGeom>
        </p:spPr>
      </p:pic>
      <p:pic>
        <p:nvPicPr>
          <p:cNvPr id="5" name="图片 4">
            <a:extLst>
              <a:ext uri="{FF2B5EF4-FFF2-40B4-BE49-F238E27FC236}">
                <a16:creationId xmlns:a16="http://schemas.microsoft.com/office/drawing/2014/main" id="{8FD91356-0BE5-4A5C-B558-33BBB0A36415}"/>
              </a:ext>
            </a:extLst>
          </p:cNvPr>
          <p:cNvPicPr>
            <a:picLocks noChangeAspect="1"/>
          </p:cNvPicPr>
          <p:nvPr/>
        </p:nvPicPr>
        <p:blipFill>
          <a:blip r:embed="rId3"/>
          <a:stretch>
            <a:fillRect/>
          </a:stretch>
        </p:blipFill>
        <p:spPr>
          <a:xfrm>
            <a:off x="4572000" y="3229303"/>
            <a:ext cx="4464325" cy="3428999"/>
          </a:xfrm>
          <a:prstGeom prst="rect">
            <a:avLst/>
          </a:prstGeom>
        </p:spPr>
      </p:pic>
    </p:spTree>
    <p:extLst>
      <p:ext uri="{BB962C8B-B14F-4D97-AF65-F5344CB8AC3E}">
        <p14:creationId xmlns:p14="http://schemas.microsoft.com/office/powerpoint/2010/main" val="296874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1517</Words>
  <Application>Microsoft Office PowerPoint</Application>
  <PresentationFormat>全屏显示(4:3)</PresentationFormat>
  <Paragraphs>219</Paragraphs>
  <Slides>64</Slides>
  <Notes>1</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64</vt:i4>
      </vt:variant>
    </vt:vector>
  </HeadingPairs>
  <TitlesOfParts>
    <vt:vector size="71" baseType="lpstr">
      <vt:lpstr>黑体</vt:lpstr>
      <vt:lpstr>宋体</vt:lpstr>
      <vt:lpstr>微软雅黑</vt:lpstr>
      <vt:lpstr>Arial</vt:lpstr>
      <vt:lpstr>Calibri</vt:lpstr>
      <vt:lpstr>Office 主题</vt:lpstr>
      <vt:lpstr>Microsoft Visio 2003-2010 绘图</vt:lpstr>
      <vt:lpstr>PowerPoint 演示文稿</vt:lpstr>
      <vt:lpstr>新一代ARP 国际合作系统介绍</vt:lpstr>
      <vt:lpstr>PowerPoint 演示文稿</vt:lpstr>
      <vt:lpstr>系统登录</vt:lpstr>
      <vt:lpstr>系统登录</vt:lpstr>
      <vt:lpstr>退出登录</vt:lpstr>
      <vt:lpstr>首页</vt:lpstr>
      <vt:lpstr>菜单</vt:lpstr>
      <vt:lpstr>系统日志</vt:lpstr>
      <vt:lpstr>PowerPoint 演示文稿</vt:lpstr>
      <vt:lpstr>功能概览</vt:lpstr>
      <vt:lpstr>来访交流-来访邀请审批流程</vt:lpstr>
      <vt:lpstr>来访交流-来访邀请填报功能</vt:lpstr>
      <vt:lpstr>来访交流-来访邀请填报功能</vt:lpstr>
      <vt:lpstr>来访交流-来访邀请填报功能</vt:lpstr>
      <vt:lpstr>来访交流-来访邀请填报功能-预览打印</vt:lpstr>
      <vt:lpstr>来访交流-来访邀请填报功能-复制数据</vt:lpstr>
      <vt:lpstr>来访交流-来访邀请填报功能-查询已提交的数据</vt:lpstr>
      <vt:lpstr>来访交流-外交部生成的邀请函</vt:lpstr>
      <vt:lpstr>来访交流-顺访审批流程</vt:lpstr>
      <vt:lpstr>来访交流-台胞学者应邀来访审批流程</vt:lpstr>
      <vt:lpstr>来访交流-台胞学者应邀来访填报功能</vt:lpstr>
      <vt:lpstr>来访交流-台胞学者应邀顺访填报功能</vt:lpstr>
      <vt:lpstr>功能概览</vt:lpstr>
      <vt:lpstr>出访交流-年度计划—计划申请</vt:lpstr>
      <vt:lpstr>出访交流-年度计划—计划申请</vt:lpstr>
      <vt:lpstr>出访交流-年度计划—计划申请</vt:lpstr>
      <vt:lpstr>出访交流-出访审批流程</vt:lpstr>
      <vt:lpstr>出访交流-出访填报管理</vt:lpstr>
      <vt:lpstr>出访交流-出访填报管理</vt:lpstr>
      <vt:lpstr>出访交流-出访填报管理</vt:lpstr>
      <vt:lpstr>出访交流-出访填报管理-提示</vt:lpstr>
      <vt:lpstr>出访交流-批件模板</vt:lpstr>
      <vt:lpstr>出访交流-院外组团的双跨团会生成答复函和确认件</vt:lpstr>
      <vt:lpstr>出访交流-我院组团的双跨团生成商请函和任务书</vt:lpstr>
      <vt:lpstr>出访交流-归后总结填报</vt:lpstr>
      <vt:lpstr>出访交流-出国（境）访问-流程重启</vt:lpstr>
      <vt:lpstr>出访交流-出国（境）访问-机构出访费用设置</vt:lpstr>
      <vt:lpstr>出访交流-赴台访问立项申请流程</vt:lpstr>
      <vt:lpstr>出访交流-赴台访问立项申请</vt:lpstr>
      <vt:lpstr>出访交流-赴台访问立项申请</vt:lpstr>
      <vt:lpstr>出访交流-赴台访问立项申请</vt:lpstr>
      <vt:lpstr>出访交流-赴台访问请示报批流程</vt:lpstr>
      <vt:lpstr>出访交流-赴台访问请示报批</vt:lpstr>
      <vt:lpstr>出访交流-赴台访问请示报批</vt:lpstr>
      <vt:lpstr>出访交流-赴台访问归后总结流程</vt:lpstr>
      <vt:lpstr>出访交流-赴台访问归后总结</vt:lpstr>
      <vt:lpstr>出访交流-出境证明</vt:lpstr>
      <vt:lpstr>功能概览</vt:lpstr>
      <vt:lpstr>团组进展查询</vt:lpstr>
      <vt:lpstr>护照查询</vt:lpstr>
      <vt:lpstr>签证查询功能</vt:lpstr>
      <vt:lpstr>使馆费</vt:lpstr>
      <vt:lpstr>功能概览</vt:lpstr>
      <vt:lpstr>PowerPoint 演示文稿</vt:lpstr>
      <vt:lpstr>移动端</vt:lpstr>
      <vt:lpstr>PowerPoint 演示文稿</vt:lpstr>
      <vt:lpstr>常见问题1：配置首页</vt:lpstr>
      <vt:lpstr>常见问题2：登录查看问题</vt:lpstr>
      <vt:lpstr>常见问题3：无法收到短信邮件</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yin</dc:creator>
  <cp:lastModifiedBy>lxzhao@cnic.cn</cp:lastModifiedBy>
  <cp:revision>825</cp:revision>
  <dcterms:created xsi:type="dcterms:W3CDTF">2015-12-28T01:18:00Z</dcterms:created>
  <dcterms:modified xsi:type="dcterms:W3CDTF">2019-06-20T13:32:50Z</dcterms:modified>
</cp:coreProperties>
</file>